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96" r:id="rId3"/>
    <p:sldMasterId id="2147483678" r:id="rId4"/>
    <p:sldMasterId id="2147483694" r:id="rId5"/>
    <p:sldMasterId id="2147483684" r:id="rId6"/>
    <p:sldMasterId id="2147483682" r:id="rId7"/>
    <p:sldMasterId id="2147483698" r:id="rId8"/>
    <p:sldMasterId id="2147483700" r:id="rId9"/>
  </p:sldMasterIdLst>
  <p:notesMasterIdLst>
    <p:notesMasterId r:id="rId19"/>
  </p:notesMasterIdLst>
  <p:handoutMasterIdLst>
    <p:handoutMasterId r:id="rId20"/>
  </p:handoutMasterIdLst>
  <p:sldIdLst>
    <p:sldId id="256" r:id="rId10"/>
    <p:sldId id="257" r:id="rId11"/>
    <p:sldId id="264" r:id="rId12"/>
    <p:sldId id="258" r:id="rId13"/>
    <p:sldId id="262" r:id="rId14"/>
    <p:sldId id="259" r:id="rId15"/>
    <p:sldId id="260" r:id="rId16"/>
    <p:sldId id="265" r:id="rId17"/>
    <p:sldId id="266" r:id="rId1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5985"/>
    <a:srgbClr val="0E5886"/>
    <a:srgbClr val="94C9EC"/>
    <a:srgbClr val="87B7D6"/>
    <a:srgbClr val="DEE6E9"/>
    <a:srgbClr val="7CC7EF"/>
    <a:srgbClr val="105985"/>
    <a:srgbClr val="165F82"/>
    <a:srgbClr val="01A7C7"/>
    <a:srgbClr val="347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08"/>
    <p:restoredTop sz="95833"/>
  </p:normalViewPr>
  <p:slideViewPr>
    <p:cSldViewPr snapToGrid="0">
      <p:cViewPr varScale="1">
        <p:scale>
          <a:sx n="127" d="100"/>
          <a:sy n="127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92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E843AE8-36D5-D95C-F6ED-FDA51332AA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F065A0B-26A1-3828-CD99-3F962BE58D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CD603-0572-1C4F-87FA-1010911C0C5B}" type="datetimeFigureOut">
              <a:rPr lang="es-MX" smtClean="0"/>
              <a:t>14/05/24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FD7434D-C5AA-5E4D-7231-C262992A12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B4BD001-2526-BF14-C201-1B8BEA2AE9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5C21B-5A1D-7744-849B-6B7F143E18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0452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A70F9-862F-7B4B-BBF1-585F81096563}" type="datetimeFigureOut">
              <a:rPr lang="es-MX" smtClean="0"/>
              <a:t>14/05/24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9EE57-96B9-7D44-A010-356848C1CD2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932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24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09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06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243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37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2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946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50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01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emf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D34CDEF8-F686-4A6A-BCEE-8787C36955E7}"/>
              </a:ext>
            </a:extLst>
          </p:cNvPr>
          <p:cNvSpPr/>
          <p:nvPr userDrawn="1"/>
        </p:nvSpPr>
        <p:spPr>
          <a:xfrm>
            <a:off x="153621" y="173006"/>
            <a:ext cx="11884758" cy="6511987"/>
          </a:xfrm>
          <a:prstGeom prst="roundRect">
            <a:avLst>
              <a:gd name="adj" fmla="val 2350"/>
            </a:avLst>
          </a:prstGeom>
          <a:solidFill>
            <a:srgbClr val="0D5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Imagen" descr="Imagen">
            <a:extLst>
              <a:ext uri="{FF2B5EF4-FFF2-40B4-BE49-F238E27FC236}">
                <a16:creationId xmlns:a16="http://schemas.microsoft.com/office/drawing/2014/main" id="{C28E2800-CE2D-2C4D-5126-F2BBD673D6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966" y="1948560"/>
            <a:ext cx="4009278" cy="1705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5520883-7B14-86DC-B73A-05AD776CE73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235" y="0"/>
            <a:ext cx="4664765" cy="466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3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upo">
            <a:extLst>
              <a:ext uri="{FF2B5EF4-FFF2-40B4-BE49-F238E27FC236}">
                <a16:creationId xmlns:a16="http://schemas.microsoft.com/office/drawing/2014/main" id="{B8D76C4C-CBA4-A4F7-0DFD-B4CAB391BCC0}"/>
              </a:ext>
            </a:extLst>
          </p:cNvPr>
          <p:cNvGrpSpPr/>
          <p:nvPr userDrawn="1"/>
        </p:nvGrpSpPr>
        <p:grpSpPr>
          <a:xfrm>
            <a:off x="217774" y="6259010"/>
            <a:ext cx="11974227" cy="601200"/>
            <a:chOff x="453298" y="14793"/>
            <a:chExt cx="23437464" cy="2197060"/>
          </a:xfrm>
        </p:grpSpPr>
        <p:sp>
          <p:nvSpPr>
            <p:cNvPr id="46" name="Rectángulo">
              <a:extLst>
                <a:ext uri="{FF2B5EF4-FFF2-40B4-BE49-F238E27FC236}">
                  <a16:creationId xmlns:a16="http://schemas.microsoft.com/office/drawing/2014/main" id="{5A64E9E6-659B-2825-3A7F-C811B365B1B4}"/>
                </a:ext>
              </a:extLst>
            </p:cNvPr>
            <p:cNvSpPr/>
            <p:nvPr/>
          </p:nvSpPr>
          <p:spPr>
            <a:xfrm>
              <a:off x="1084461" y="15477"/>
              <a:ext cx="22806301" cy="2193749"/>
            </a:xfrm>
            <a:prstGeom prst="rect">
              <a:avLst/>
            </a:prstGeom>
            <a:solidFill>
              <a:srgbClr val="0D598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47" name="Círculo">
              <a:extLst>
                <a:ext uri="{FF2B5EF4-FFF2-40B4-BE49-F238E27FC236}">
                  <a16:creationId xmlns:a16="http://schemas.microsoft.com/office/drawing/2014/main" id="{29E5C1C9-65DA-3462-C1D9-55DC77E3658E}"/>
                </a:ext>
              </a:extLst>
            </p:cNvPr>
            <p:cNvSpPr>
              <a:spLocks/>
            </p:cNvSpPr>
            <p:nvPr/>
          </p:nvSpPr>
          <p:spPr>
            <a:xfrm>
              <a:off x="453298" y="14793"/>
              <a:ext cx="1176744" cy="2197060"/>
            </a:xfrm>
            <a:prstGeom prst="ellipse">
              <a:avLst/>
            </a:prstGeom>
            <a:solidFill>
              <a:srgbClr val="0D598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92A6A617-A90E-61EB-8BE0-718DDD96A9DC}"/>
              </a:ext>
            </a:extLst>
          </p:cNvPr>
          <p:cNvGrpSpPr/>
          <p:nvPr userDrawn="1"/>
        </p:nvGrpSpPr>
        <p:grpSpPr>
          <a:xfrm>
            <a:off x="10589272" y="6308812"/>
            <a:ext cx="621243" cy="499758"/>
            <a:chOff x="10332740" y="6234538"/>
            <a:chExt cx="692074" cy="556738"/>
          </a:xfrm>
        </p:grpSpPr>
        <p:sp>
          <p:nvSpPr>
            <p:cNvPr id="38" name="Círculo">
              <a:extLst>
                <a:ext uri="{FF2B5EF4-FFF2-40B4-BE49-F238E27FC236}">
                  <a16:creationId xmlns:a16="http://schemas.microsoft.com/office/drawing/2014/main" id="{339310A7-D806-E3A7-7701-3C4477EE3FBA}"/>
                </a:ext>
              </a:extLst>
            </p:cNvPr>
            <p:cNvSpPr/>
            <p:nvPr userDrawn="1"/>
          </p:nvSpPr>
          <p:spPr>
            <a:xfrm>
              <a:off x="10522223" y="6234538"/>
              <a:ext cx="502591" cy="50259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49" name="Imagen 48">
              <a:extLst>
                <a:ext uri="{FF2B5EF4-FFF2-40B4-BE49-F238E27FC236}">
                  <a16:creationId xmlns:a16="http://schemas.microsoft.com/office/drawing/2014/main" id="{4ED85C5D-06A3-9D1C-BC97-4337FBA5A5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32740" y="6234538"/>
              <a:ext cx="556738" cy="556738"/>
            </a:xfrm>
            <a:prstGeom prst="rect">
              <a:avLst/>
            </a:prstGeom>
          </p:spPr>
        </p:pic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329E32E-E93F-899B-4DE7-C7FD9C13FA5B}"/>
              </a:ext>
            </a:extLst>
          </p:cNvPr>
          <p:cNvGrpSpPr/>
          <p:nvPr userDrawn="1"/>
        </p:nvGrpSpPr>
        <p:grpSpPr>
          <a:xfrm>
            <a:off x="11246339" y="6306667"/>
            <a:ext cx="680496" cy="609231"/>
            <a:chOff x="11024814" y="6222971"/>
            <a:chExt cx="758082" cy="678692"/>
          </a:xfrm>
        </p:grpSpPr>
        <p:sp>
          <p:nvSpPr>
            <p:cNvPr id="35" name="Círculo">
              <a:extLst>
                <a:ext uri="{FF2B5EF4-FFF2-40B4-BE49-F238E27FC236}">
                  <a16:creationId xmlns:a16="http://schemas.microsoft.com/office/drawing/2014/main" id="{7DAF5FD6-200A-7477-8B07-986398E2A8A6}"/>
                </a:ext>
              </a:extLst>
            </p:cNvPr>
            <p:cNvSpPr/>
            <p:nvPr/>
          </p:nvSpPr>
          <p:spPr>
            <a:xfrm>
              <a:off x="11280304" y="6222971"/>
              <a:ext cx="502592" cy="502591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96034347-DCF8-AD86-0F61-C9ECC952BD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4814" y="6278960"/>
              <a:ext cx="622703" cy="622703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D5DF806-3BFC-F99B-6182-1F08E417B6CF}"/>
              </a:ext>
            </a:extLst>
          </p:cNvPr>
          <p:cNvGrpSpPr/>
          <p:nvPr userDrawn="1"/>
        </p:nvGrpSpPr>
        <p:grpSpPr>
          <a:xfrm>
            <a:off x="9930673" y="6276442"/>
            <a:ext cx="613546" cy="511601"/>
            <a:chOff x="9129868" y="4684353"/>
            <a:chExt cx="683499" cy="569931"/>
          </a:xfrm>
        </p:grpSpPr>
        <p:sp>
          <p:nvSpPr>
            <p:cNvPr id="41" name="Círculo">
              <a:extLst>
                <a:ext uri="{FF2B5EF4-FFF2-40B4-BE49-F238E27FC236}">
                  <a16:creationId xmlns:a16="http://schemas.microsoft.com/office/drawing/2014/main" id="{E73DF4AB-BC89-1D21-8A1F-116F488FBCE0}"/>
                </a:ext>
              </a:extLst>
            </p:cNvPr>
            <p:cNvSpPr/>
            <p:nvPr userDrawn="1"/>
          </p:nvSpPr>
          <p:spPr>
            <a:xfrm>
              <a:off x="9310775" y="4718024"/>
              <a:ext cx="502592" cy="502591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53" name="Imagen 52">
              <a:extLst>
                <a:ext uri="{FF2B5EF4-FFF2-40B4-BE49-F238E27FC236}">
                  <a16:creationId xmlns:a16="http://schemas.microsoft.com/office/drawing/2014/main" id="{27B979CB-172E-AE75-3B96-73DD027A7D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29868" y="4684353"/>
              <a:ext cx="569931" cy="569931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439CCF14-237C-9223-C843-5AF24B562A2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">
            <a:extLst>
              <a:ext uri="{FF2B5EF4-FFF2-40B4-BE49-F238E27FC236}">
                <a16:creationId xmlns:a16="http://schemas.microsoft.com/office/drawing/2014/main" id="{473547D8-B358-231E-52E3-A71D0E28BB5C}"/>
              </a:ext>
            </a:extLst>
          </p:cNvPr>
          <p:cNvGrpSpPr>
            <a:grpSpLocks noChangeAspect="1"/>
          </p:cNvGrpSpPr>
          <p:nvPr userDrawn="1"/>
        </p:nvGrpSpPr>
        <p:grpSpPr>
          <a:xfrm rot="5400000">
            <a:off x="-622059" y="5636511"/>
            <a:ext cx="1843548" cy="599430"/>
            <a:chOff x="1219482" y="27721"/>
            <a:chExt cx="20762927" cy="2197351"/>
          </a:xfrm>
        </p:grpSpPr>
        <p:sp>
          <p:nvSpPr>
            <p:cNvPr id="3" name="Rectángulo">
              <a:extLst>
                <a:ext uri="{FF2B5EF4-FFF2-40B4-BE49-F238E27FC236}">
                  <a16:creationId xmlns:a16="http://schemas.microsoft.com/office/drawing/2014/main" id="{65F5E835-7C08-D401-0BDA-819E8ACD3B05}"/>
                </a:ext>
              </a:extLst>
            </p:cNvPr>
            <p:cNvSpPr/>
            <p:nvPr/>
          </p:nvSpPr>
          <p:spPr>
            <a:xfrm>
              <a:off x="4439340" y="31320"/>
              <a:ext cx="17543069" cy="2193752"/>
            </a:xfrm>
            <a:prstGeom prst="rect">
              <a:avLst/>
            </a:prstGeom>
            <a:solidFill>
              <a:srgbClr val="0D598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4" name="Círculo">
              <a:extLst>
                <a:ext uri="{FF2B5EF4-FFF2-40B4-BE49-F238E27FC236}">
                  <a16:creationId xmlns:a16="http://schemas.microsoft.com/office/drawing/2014/main" id="{EF9C43AC-42E4-13E9-3148-82CAF3B609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19482" y="27721"/>
              <a:ext cx="6709735" cy="2193753"/>
            </a:xfrm>
            <a:prstGeom prst="ellipse">
              <a:avLst/>
            </a:prstGeom>
            <a:solidFill>
              <a:srgbClr val="0D598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F30BDED6-0859-ACFD-8DB8-50E8829330CA}"/>
              </a:ext>
            </a:extLst>
          </p:cNvPr>
          <p:cNvGrpSpPr/>
          <p:nvPr userDrawn="1"/>
        </p:nvGrpSpPr>
        <p:grpSpPr>
          <a:xfrm>
            <a:off x="10277" y="5258507"/>
            <a:ext cx="502756" cy="415831"/>
            <a:chOff x="6096000" y="496312"/>
            <a:chExt cx="1943507" cy="1607480"/>
          </a:xfrm>
        </p:grpSpPr>
        <p:sp>
          <p:nvSpPr>
            <p:cNvPr id="7" name="Círculo">
              <a:extLst>
                <a:ext uri="{FF2B5EF4-FFF2-40B4-BE49-F238E27FC236}">
                  <a16:creationId xmlns:a16="http://schemas.microsoft.com/office/drawing/2014/main" id="{2815D5DD-9734-55E9-0936-FAD26675DDAB}"/>
                </a:ext>
              </a:extLst>
            </p:cNvPr>
            <p:cNvSpPr/>
            <p:nvPr/>
          </p:nvSpPr>
          <p:spPr>
            <a:xfrm>
              <a:off x="6618746" y="510109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5A249779-8B07-A8F5-CB13-E797444157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496312"/>
              <a:ext cx="1607480" cy="1607480"/>
            </a:xfrm>
            <a:prstGeom prst="rect">
              <a:avLst/>
            </a:prstGeom>
          </p:spPr>
        </p:pic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128A98F6-CA22-0D02-C200-948C91C1EEEA}"/>
              </a:ext>
            </a:extLst>
          </p:cNvPr>
          <p:cNvGrpSpPr/>
          <p:nvPr userDrawn="1"/>
        </p:nvGrpSpPr>
        <p:grpSpPr>
          <a:xfrm>
            <a:off x="28217" y="5757039"/>
            <a:ext cx="504169" cy="406647"/>
            <a:chOff x="6090539" y="2643010"/>
            <a:chExt cx="1948968" cy="1571978"/>
          </a:xfrm>
        </p:grpSpPr>
        <p:sp>
          <p:nvSpPr>
            <p:cNvPr id="10" name="Círculo">
              <a:extLst>
                <a:ext uri="{FF2B5EF4-FFF2-40B4-BE49-F238E27FC236}">
                  <a16:creationId xmlns:a16="http://schemas.microsoft.com/office/drawing/2014/main" id="{D1B31F7B-2A71-B413-C5E3-B302A4440A99}"/>
                </a:ext>
              </a:extLst>
            </p:cNvPr>
            <p:cNvSpPr/>
            <p:nvPr/>
          </p:nvSpPr>
          <p:spPr>
            <a:xfrm>
              <a:off x="6618746" y="2718620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F03698FC-04A5-21BE-1769-2B17311FA7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0539" y="2643010"/>
              <a:ext cx="1571978" cy="1571978"/>
            </a:xfrm>
            <a:prstGeom prst="rect">
              <a:avLst/>
            </a:prstGeom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928361D8-85AA-538F-9D33-FD95C121B65E}"/>
              </a:ext>
            </a:extLst>
          </p:cNvPr>
          <p:cNvGrpSpPr/>
          <p:nvPr userDrawn="1"/>
        </p:nvGrpSpPr>
        <p:grpSpPr>
          <a:xfrm>
            <a:off x="0" y="6217866"/>
            <a:ext cx="526052" cy="469019"/>
            <a:chOff x="6005943" y="4927133"/>
            <a:chExt cx="2033564" cy="1813089"/>
          </a:xfrm>
        </p:grpSpPr>
        <p:sp>
          <p:nvSpPr>
            <p:cNvPr id="16" name="Círculo">
              <a:extLst>
                <a:ext uri="{FF2B5EF4-FFF2-40B4-BE49-F238E27FC236}">
                  <a16:creationId xmlns:a16="http://schemas.microsoft.com/office/drawing/2014/main" id="{2292195F-803F-8F69-DE39-9F71EE14DAE7}"/>
                </a:ext>
              </a:extLst>
            </p:cNvPr>
            <p:cNvSpPr/>
            <p:nvPr/>
          </p:nvSpPr>
          <p:spPr>
            <a:xfrm>
              <a:off x="6618746" y="4927133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394D62BB-337D-B0A7-D564-40B7A0DC1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5943" y="4976221"/>
              <a:ext cx="1764000" cy="1764001"/>
            </a:xfrm>
            <a:prstGeom prst="rect">
              <a:avLst/>
            </a:prstGeom>
          </p:spPr>
        </p:pic>
      </p:grp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AD747053-7934-20A1-F214-2820B2898868}"/>
              </a:ext>
            </a:extLst>
          </p:cNvPr>
          <p:cNvCxnSpPr>
            <a:cxnSpLocks/>
          </p:cNvCxnSpPr>
          <p:nvPr userDrawn="1"/>
        </p:nvCxnSpPr>
        <p:spPr>
          <a:xfrm>
            <a:off x="722323" y="6563215"/>
            <a:ext cx="11311633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n 19">
            <a:extLst>
              <a:ext uri="{FF2B5EF4-FFF2-40B4-BE49-F238E27FC236}">
                <a16:creationId xmlns:a16="http://schemas.microsoft.com/office/drawing/2014/main" id="{E936080B-9F45-2FA8-465E-9A51E9DA8C3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6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o 33">
            <a:extLst>
              <a:ext uri="{FF2B5EF4-FFF2-40B4-BE49-F238E27FC236}">
                <a16:creationId xmlns:a16="http://schemas.microsoft.com/office/drawing/2014/main" id="{8DCE8D41-A828-3064-5556-B952CFC98CD6}"/>
              </a:ext>
            </a:extLst>
          </p:cNvPr>
          <p:cNvGrpSpPr/>
          <p:nvPr userDrawn="1"/>
        </p:nvGrpSpPr>
        <p:grpSpPr>
          <a:xfrm>
            <a:off x="9100065" y="6276245"/>
            <a:ext cx="649720" cy="537385"/>
            <a:chOff x="6096000" y="496312"/>
            <a:chExt cx="1943507" cy="1607480"/>
          </a:xfrm>
        </p:grpSpPr>
        <p:sp>
          <p:nvSpPr>
            <p:cNvPr id="35" name="Círculo">
              <a:extLst>
                <a:ext uri="{FF2B5EF4-FFF2-40B4-BE49-F238E27FC236}">
                  <a16:creationId xmlns:a16="http://schemas.microsoft.com/office/drawing/2014/main" id="{7DAF5FD6-200A-7477-8B07-986398E2A8A6}"/>
                </a:ext>
              </a:extLst>
            </p:cNvPr>
            <p:cNvSpPr/>
            <p:nvPr/>
          </p:nvSpPr>
          <p:spPr>
            <a:xfrm>
              <a:off x="6618746" y="510109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081F875-1014-7209-6D3C-2ABF1744E6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496312"/>
              <a:ext cx="1607480" cy="1607480"/>
            </a:xfrm>
            <a:prstGeom prst="rect">
              <a:avLst/>
            </a:prstGeom>
          </p:spPr>
        </p:pic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CA593C3B-6324-3222-C4AF-6D0C9924C3B7}"/>
              </a:ext>
            </a:extLst>
          </p:cNvPr>
          <p:cNvGrpSpPr/>
          <p:nvPr userDrawn="1"/>
        </p:nvGrpSpPr>
        <p:grpSpPr>
          <a:xfrm>
            <a:off x="9875814" y="6250968"/>
            <a:ext cx="651545" cy="525516"/>
            <a:chOff x="6090539" y="2643010"/>
            <a:chExt cx="1948968" cy="1571978"/>
          </a:xfrm>
        </p:grpSpPr>
        <p:sp>
          <p:nvSpPr>
            <p:cNvPr id="38" name="Círculo">
              <a:extLst>
                <a:ext uri="{FF2B5EF4-FFF2-40B4-BE49-F238E27FC236}">
                  <a16:creationId xmlns:a16="http://schemas.microsoft.com/office/drawing/2014/main" id="{339310A7-D806-E3A7-7701-3C4477EE3FBA}"/>
                </a:ext>
              </a:extLst>
            </p:cNvPr>
            <p:cNvSpPr/>
            <p:nvPr/>
          </p:nvSpPr>
          <p:spPr>
            <a:xfrm>
              <a:off x="6618746" y="2718620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5B13E48D-D297-DF82-D3F1-9D137066D6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0539" y="2643010"/>
              <a:ext cx="1571978" cy="1571978"/>
            </a:xfrm>
            <a:prstGeom prst="rect">
              <a:avLst/>
            </a:prstGeom>
          </p:spPr>
        </p:pic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21BC6639-9898-2D39-0149-FC8935770BB0}"/>
              </a:ext>
            </a:extLst>
          </p:cNvPr>
          <p:cNvGrpSpPr/>
          <p:nvPr userDrawn="1"/>
        </p:nvGrpSpPr>
        <p:grpSpPr>
          <a:xfrm>
            <a:off x="10554328" y="6251879"/>
            <a:ext cx="679826" cy="606121"/>
            <a:chOff x="6005943" y="4927133"/>
            <a:chExt cx="2033564" cy="1813089"/>
          </a:xfrm>
        </p:grpSpPr>
        <p:sp>
          <p:nvSpPr>
            <p:cNvPr id="41" name="Círculo">
              <a:extLst>
                <a:ext uri="{FF2B5EF4-FFF2-40B4-BE49-F238E27FC236}">
                  <a16:creationId xmlns:a16="http://schemas.microsoft.com/office/drawing/2014/main" id="{E73DF4AB-BC89-1D21-8A1F-116F488FBCE0}"/>
                </a:ext>
              </a:extLst>
            </p:cNvPr>
            <p:cNvSpPr/>
            <p:nvPr/>
          </p:nvSpPr>
          <p:spPr>
            <a:xfrm>
              <a:off x="6618746" y="4927133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A0F48735-C12E-3DE3-5231-8A4190696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5943" y="4976221"/>
              <a:ext cx="1764000" cy="1764001"/>
            </a:xfrm>
            <a:prstGeom prst="rect">
              <a:avLst/>
            </a:prstGeom>
          </p:spPr>
        </p:pic>
      </p:grp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63CCD79-0632-D020-7E7D-3F90DCEE8BB2}"/>
              </a:ext>
            </a:extLst>
          </p:cNvPr>
          <p:cNvCxnSpPr/>
          <p:nvPr userDrawn="1"/>
        </p:nvCxnSpPr>
        <p:spPr>
          <a:xfrm>
            <a:off x="-8048" y="6490340"/>
            <a:ext cx="9036000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BFC56F7-10AB-B66F-5186-33EF38E3B762}"/>
              </a:ext>
            </a:extLst>
          </p:cNvPr>
          <p:cNvCxnSpPr>
            <a:cxnSpLocks/>
          </p:cNvCxnSpPr>
          <p:nvPr userDrawn="1"/>
        </p:nvCxnSpPr>
        <p:spPr>
          <a:xfrm>
            <a:off x="11456894" y="6489361"/>
            <a:ext cx="735106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86F529D8-5419-1A3E-5435-BA00A08F48C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1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63CCD79-0632-D020-7E7D-3F90DCEE8BB2}"/>
              </a:ext>
            </a:extLst>
          </p:cNvPr>
          <p:cNvCxnSpPr>
            <a:cxnSpLocks/>
          </p:cNvCxnSpPr>
          <p:nvPr userDrawn="1"/>
        </p:nvCxnSpPr>
        <p:spPr>
          <a:xfrm>
            <a:off x="877824" y="6563215"/>
            <a:ext cx="11156132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n 18">
            <a:extLst>
              <a:ext uri="{FF2B5EF4-FFF2-40B4-BE49-F238E27FC236}">
                <a16:creationId xmlns:a16="http://schemas.microsoft.com/office/drawing/2014/main" id="{219D9846-D30F-51CA-D79C-15F1E7296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  <p:grpSp>
        <p:nvGrpSpPr>
          <p:cNvPr id="32" name="Grupo 31">
            <a:extLst>
              <a:ext uri="{FF2B5EF4-FFF2-40B4-BE49-F238E27FC236}">
                <a16:creationId xmlns:a16="http://schemas.microsoft.com/office/drawing/2014/main" id="{DDA4B94A-92EC-14E0-3E77-2966FD20EA0D}"/>
              </a:ext>
            </a:extLst>
          </p:cNvPr>
          <p:cNvGrpSpPr/>
          <p:nvPr userDrawn="1"/>
        </p:nvGrpSpPr>
        <p:grpSpPr>
          <a:xfrm>
            <a:off x="28366" y="5239794"/>
            <a:ext cx="537391" cy="444477"/>
            <a:chOff x="6096000" y="496312"/>
            <a:chExt cx="1943507" cy="1607480"/>
          </a:xfrm>
        </p:grpSpPr>
        <p:sp>
          <p:nvSpPr>
            <p:cNvPr id="33" name="Círculo">
              <a:extLst>
                <a:ext uri="{FF2B5EF4-FFF2-40B4-BE49-F238E27FC236}">
                  <a16:creationId xmlns:a16="http://schemas.microsoft.com/office/drawing/2014/main" id="{42FB3FB1-0684-80A9-35A8-47D16D42D61E}"/>
                </a:ext>
              </a:extLst>
            </p:cNvPr>
            <p:cNvSpPr/>
            <p:nvPr/>
          </p:nvSpPr>
          <p:spPr>
            <a:xfrm>
              <a:off x="6618746" y="510109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A09A0D4B-33DF-901A-C648-DA7275CA51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496312"/>
              <a:ext cx="1607480" cy="1607480"/>
            </a:xfrm>
            <a:prstGeom prst="rect">
              <a:avLst/>
            </a:prstGeom>
          </p:spPr>
        </p:pic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E19CF470-3AEE-1BB4-FD70-0D189D557E31}"/>
              </a:ext>
            </a:extLst>
          </p:cNvPr>
          <p:cNvGrpSpPr/>
          <p:nvPr userDrawn="1"/>
        </p:nvGrpSpPr>
        <p:grpSpPr>
          <a:xfrm>
            <a:off x="14590" y="5806325"/>
            <a:ext cx="538900" cy="434660"/>
            <a:chOff x="6090539" y="2643010"/>
            <a:chExt cx="1948968" cy="1571978"/>
          </a:xfrm>
        </p:grpSpPr>
        <p:sp>
          <p:nvSpPr>
            <p:cNvPr id="36" name="Círculo">
              <a:extLst>
                <a:ext uri="{FF2B5EF4-FFF2-40B4-BE49-F238E27FC236}">
                  <a16:creationId xmlns:a16="http://schemas.microsoft.com/office/drawing/2014/main" id="{F698EB46-2B34-D1B4-F0D5-0139E1DEBDA5}"/>
                </a:ext>
              </a:extLst>
            </p:cNvPr>
            <p:cNvSpPr/>
            <p:nvPr/>
          </p:nvSpPr>
          <p:spPr>
            <a:xfrm>
              <a:off x="6618746" y="2718620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E40902B1-C7AA-0F08-7F1B-7E6BAA1DFEB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0539" y="2643010"/>
              <a:ext cx="1571978" cy="1571978"/>
            </a:xfrm>
            <a:prstGeom prst="rect">
              <a:avLst/>
            </a:prstGeom>
          </p:spPr>
        </p:pic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710A89A5-9883-CF37-95DE-BB29E580FA70}"/>
              </a:ext>
            </a:extLst>
          </p:cNvPr>
          <p:cNvGrpSpPr/>
          <p:nvPr userDrawn="1"/>
        </p:nvGrpSpPr>
        <p:grpSpPr>
          <a:xfrm>
            <a:off x="0" y="6349466"/>
            <a:ext cx="562291" cy="501329"/>
            <a:chOff x="6005943" y="4927133"/>
            <a:chExt cx="2033564" cy="1813089"/>
          </a:xfrm>
        </p:grpSpPr>
        <p:sp>
          <p:nvSpPr>
            <p:cNvPr id="39" name="Círculo">
              <a:extLst>
                <a:ext uri="{FF2B5EF4-FFF2-40B4-BE49-F238E27FC236}">
                  <a16:creationId xmlns:a16="http://schemas.microsoft.com/office/drawing/2014/main" id="{C206E36C-ACF9-32DC-4B06-F8E9634702BB}"/>
                </a:ext>
              </a:extLst>
            </p:cNvPr>
            <p:cNvSpPr/>
            <p:nvPr/>
          </p:nvSpPr>
          <p:spPr>
            <a:xfrm>
              <a:off x="6618746" y="4927133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A132AE6D-4E7E-1E04-8BD8-2D7A94C62D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5943" y="4976221"/>
              <a:ext cx="1764000" cy="1764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369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o 33">
            <a:extLst>
              <a:ext uri="{FF2B5EF4-FFF2-40B4-BE49-F238E27FC236}">
                <a16:creationId xmlns:a16="http://schemas.microsoft.com/office/drawing/2014/main" id="{8DCE8D41-A828-3064-5556-B952CFC98CD6}"/>
              </a:ext>
            </a:extLst>
          </p:cNvPr>
          <p:cNvGrpSpPr/>
          <p:nvPr userDrawn="1"/>
        </p:nvGrpSpPr>
        <p:grpSpPr>
          <a:xfrm>
            <a:off x="28366" y="5312946"/>
            <a:ext cx="537391" cy="444477"/>
            <a:chOff x="6096000" y="496312"/>
            <a:chExt cx="1943507" cy="1607480"/>
          </a:xfrm>
        </p:grpSpPr>
        <p:sp>
          <p:nvSpPr>
            <p:cNvPr id="35" name="Círculo">
              <a:extLst>
                <a:ext uri="{FF2B5EF4-FFF2-40B4-BE49-F238E27FC236}">
                  <a16:creationId xmlns:a16="http://schemas.microsoft.com/office/drawing/2014/main" id="{7DAF5FD6-200A-7477-8B07-986398E2A8A6}"/>
                </a:ext>
              </a:extLst>
            </p:cNvPr>
            <p:cNvSpPr/>
            <p:nvPr/>
          </p:nvSpPr>
          <p:spPr>
            <a:xfrm>
              <a:off x="6618746" y="510109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081F875-1014-7209-6D3C-2ABF1744E6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496312"/>
              <a:ext cx="1607480" cy="1607480"/>
            </a:xfrm>
            <a:prstGeom prst="rect">
              <a:avLst/>
            </a:prstGeom>
          </p:spPr>
        </p:pic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CA593C3B-6324-3222-C4AF-6D0C9924C3B7}"/>
              </a:ext>
            </a:extLst>
          </p:cNvPr>
          <p:cNvGrpSpPr/>
          <p:nvPr userDrawn="1"/>
        </p:nvGrpSpPr>
        <p:grpSpPr>
          <a:xfrm>
            <a:off x="14590" y="5879477"/>
            <a:ext cx="538900" cy="434660"/>
            <a:chOff x="6090539" y="2643010"/>
            <a:chExt cx="1948968" cy="1571978"/>
          </a:xfrm>
        </p:grpSpPr>
        <p:sp>
          <p:nvSpPr>
            <p:cNvPr id="38" name="Círculo">
              <a:extLst>
                <a:ext uri="{FF2B5EF4-FFF2-40B4-BE49-F238E27FC236}">
                  <a16:creationId xmlns:a16="http://schemas.microsoft.com/office/drawing/2014/main" id="{339310A7-D806-E3A7-7701-3C4477EE3FBA}"/>
                </a:ext>
              </a:extLst>
            </p:cNvPr>
            <p:cNvSpPr/>
            <p:nvPr/>
          </p:nvSpPr>
          <p:spPr>
            <a:xfrm>
              <a:off x="6618746" y="2718620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5B13E48D-D297-DF82-D3F1-9D137066D6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0539" y="2643010"/>
              <a:ext cx="1571978" cy="1571978"/>
            </a:xfrm>
            <a:prstGeom prst="rect">
              <a:avLst/>
            </a:prstGeom>
          </p:spPr>
        </p:pic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21BC6639-9898-2D39-0149-FC8935770BB0}"/>
              </a:ext>
            </a:extLst>
          </p:cNvPr>
          <p:cNvGrpSpPr/>
          <p:nvPr userDrawn="1"/>
        </p:nvGrpSpPr>
        <p:grpSpPr>
          <a:xfrm>
            <a:off x="0" y="6422618"/>
            <a:ext cx="562291" cy="501329"/>
            <a:chOff x="6005943" y="4927133"/>
            <a:chExt cx="2033564" cy="1813089"/>
          </a:xfrm>
        </p:grpSpPr>
        <p:sp>
          <p:nvSpPr>
            <p:cNvPr id="41" name="Círculo">
              <a:extLst>
                <a:ext uri="{FF2B5EF4-FFF2-40B4-BE49-F238E27FC236}">
                  <a16:creationId xmlns:a16="http://schemas.microsoft.com/office/drawing/2014/main" id="{E73DF4AB-BC89-1D21-8A1F-116F488FBCE0}"/>
                </a:ext>
              </a:extLst>
            </p:cNvPr>
            <p:cNvSpPr/>
            <p:nvPr/>
          </p:nvSpPr>
          <p:spPr>
            <a:xfrm>
              <a:off x="6618746" y="4927133"/>
              <a:ext cx="1420761" cy="142075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A0F48735-C12E-3DE3-5231-8A4190696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5943" y="4976221"/>
              <a:ext cx="1764000" cy="1764001"/>
            </a:xfrm>
            <a:prstGeom prst="rect">
              <a:avLst/>
            </a:prstGeom>
          </p:spPr>
        </p:pic>
      </p:grp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63CCD79-0632-D020-7E7D-3F90DCEE8BB2}"/>
              </a:ext>
            </a:extLst>
          </p:cNvPr>
          <p:cNvCxnSpPr>
            <a:cxnSpLocks/>
          </p:cNvCxnSpPr>
          <p:nvPr userDrawn="1"/>
        </p:nvCxnSpPr>
        <p:spPr>
          <a:xfrm>
            <a:off x="744407" y="6551626"/>
            <a:ext cx="9628349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2C59CB27-972F-5043-E474-CDCFF2237E13}"/>
              </a:ext>
            </a:extLst>
          </p:cNvPr>
          <p:cNvCxnSpPr>
            <a:cxnSpLocks/>
          </p:cNvCxnSpPr>
          <p:nvPr userDrawn="1"/>
        </p:nvCxnSpPr>
        <p:spPr>
          <a:xfrm>
            <a:off x="11287153" y="6551626"/>
            <a:ext cx="779929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B1AF2600-A96D-A5AA-CEBA-AA4871A0849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A4680D0-6184-E445-DAC0-03045ADBDA9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6079" y="6365057"/>
            <a:ext cx="731745" cy="3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83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upo 59">
            <a:extLst>
              <a:ext uri="{FF2B5EF4-FFF2-40B4-BE49-F238E27FC236}">
                <a16:creationId xmlns:a16="http://schemas.microsoft.com/office/drawing/2014/main" id="{94BEF625-4D6C-57ED-007E-F722B7F1B042}"/>
              </a:ext>
            </a:extLst>
          </p:cNvPr>
          <p:cNvGrpSpPr/>
          <p:nvPr userDrawn="1"/>
        </p:nvGrpSpPr>
        <p:grpSpPr>
          <a:xfrm>
            <a:off x="7707087" y="6189486"/>
            <a:ext cx="642389" cy="580418"/>
            <a:chOff x="7339332" y="6019353"/>
            <a:chExt cx="796874" cy="720000"/>
          </a:xfrm>
        </p:grpSpPr>
        <p:sp>
          <p:nvSpPr>
            <p:cNvPr id="38" name="Círculo">
              <a:extLst>
                <a:ext uri="{FF2B5EF4-FFF2-40B4-BE49-F238E27FC236}">
                  <a16:creationId xmlns:a16="http://schemas.microsoft.com/office/drawing/2014/main" id="{339310A7-D806-E3A7-7701-3C4477EE3F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9406" y="6141510"/>
              <a:ext cx="586800" cy="58679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8C26F193-4475-C8CB-4794-F58235E3C4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9332" y="6019353"/>
              <a:ext cx="720000" cy="720000"/>
            </a:xfrm>
            <a:prstGeom prst="rect">
              <a:avLst/>
            </a:prstGeom>
          </p:spPr>
        </p:pic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737619EE-DDE3-C27E-4398-DD819F5966F7}"/>
              </a:ext>
            </a:extLst>
          </p:cNvPr>
          <p:cNvGrpSpPr/>
          <p:nvPr userDrawn="1"/>
        </p:nvGrpSpPr>
        <p:grpSpPr>
          <a:xfrm>
            <a:off x="6075018" y="6219279"/>
            <a:ext cx="651397" cy="580418"/>
            <a:chOff x="5265167" y="6061593"/>
            <a:chExt cx="808048" cy="720000"/>
          </a:xfrm>
        </p:grpSpPr>
        <p:sp>
          <p:nvSpPr>
            <p:cNvPr id="32" name="Círculo">
              <a:extLst>
                <a:ext uri="{FF2B5EF4-FFF2-40B4-BE49-F238E27FC236}">
                  <a16:creationId xmlns:a16="http://schemas.microsoft.com/office/drawing/2014/main" id="{776B9630-8D2A-A694-77B9-6EBB7CA9F5A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486414" y="6141511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E1FC7BAA-14FD-7989-F71B-447ED5197C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5167" y="6061593"/>
              <a:ext cx="720000" cy="720000"/>
            </a:xfrm>
            <a:prstGeom prst="rect">
              <a:avLst/>
            </a:prstGeom>
          </p:spPr>
        </p:pic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298F4570-0582-A278-1067-AA06F0E987DB}"/>
              </a:ext>
            </a:extLst>
          </p:cNvPr>
          <p:cNvGrpSpPr/>
          <p:nvPr userDrawn="1"/>
        </p:nvGrpSpPr>
        <p:grpSpPr>
          <a:xfrm>
            <a:off x="8550524" y="6251013"/>
            <a:ext cx="580418" cy="580418"/>
            <a:chOff x="8306267" y="6068250"/>
            <a:chExt cx="720000" cy="720000"/>
          </a:xfrm>
        </p:grpSpPr>
        <p:sp>
          <p:nvSpPr>
            <p:cNvPr id="35" name="Círculo">
              <a:extLst>
                <a:ext uri="{FF2B5EF4-FFF2-40B4-BE49-F238E27FC236}">
                  <a16:creationId xmlns:a16="http://schemas.microsoft.com/office/drawing/2014/main" id="{7DAF5FD6-200A-7477-8B07-986398E2A8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26295" y="6128193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D2E4CF63-30A2-CCF1-4B21-857B9828672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06267" y="6068250"/>
              <a:ext cx="720000" cy="720000"/>
            </a:xfrm>
            <a:prstGeom prst="rect">
              <a:avLst/>
            </a:prstGeom>
          </p:spPr>
        </p:pic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EEDFB28C-07AB-B267-1691-A65A901635CC}"/>
              </a:ext>
            </a:extLst>
          </p:cNvPr>
          <p:cNvGrpSpPr/>
          <p:nvPr userDrawn="1"/>
        </p:nvGrpSpPr>
        <p:grpSpPr>
          <a:xfrm>
            <a:off x="2972031" y="6219279"/>
            <a:ext cx="669763" cy="580418"/>
            <a:chOff x="1159829" y="6061593"/>
            <a:chExt cx="830831" cy="720000"/>
          </a:xfrm>
        </p:grpSpPr>
        <p:sp>
          <p:nvSpPr>
            <p:cNvPr id="45" name="Círculo">
              <a:extLst>
                <a:ext uri="{FF2B5EF4-FFF2-40B4-BE49-F238E27FC236}">
                  <a16:creationId xmlns:a16="http://schemas.microsoft.com/office/drawing/2014/main" id="{6C595C10-2555-DFA0-16FF-36BC29200B87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403860" y="6134851"/>
              <a:ext cx="586800" cy="58679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7181DC03-30B1-2386-31C7-303458E796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9829" y="6061593"/>
              <a:ext cx="720000" cy="720000"/>
            </a:xfrm>
            <a:prstGeom prst="rect">
              <a:avLst/>
            </a:prstGeom>
          </p:spPr>
        </p:pic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3B2AF87A-A55C-E23D-E488-C664DE54E544}"/>
              </a:ext>
            </a:extLst>
          </p:cNvPr>
          <p:cNvGrpSpPr/>
          <p:nvPr userDrawn="1"/>
        </p:nvGrpSpPr>
        <p:grpSpPr>
          <a:xfrm>
            <a:off x="4520180" y="6160775"/>
            <a:ext cx="674321" cy="604055"/>
            <a:chOff x="3176374" y="5972330"/>
            <a:chExt cx="836486" cy="749322"/>
          </a:xfrm>
        </p:grpSpPr>
        <p:sp>
          <p:nvSpPr>
            <p:cNvPr id="43" name="Círculo">
              <a:extLst>
                <a:ext uri="{FF2B5EF4-FFF2-40B4-BE49-F238E27FC236}">
                  <a16:creationId xmlns:a16="http://schemas.microsoft.com/office/drawing/2014/main" id="{35502CB1-BAEC-6A2E-DAE9-F5068297BD3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426059" y="6134852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A4FE42E2-DFBA-C736-8CB7-8229C37311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6374" y="5972330"/>
              <a:ext cx="720000" cy="720000"/>
            </a:xfrm>
            <a:prstGeom prst="rect">
              <a:avLst/>
            </a:prstGeom>
          </p:spPr>
        </p:pic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4CC30ACD-F795-918A-6154-32D4C2661AD5}"/>
              </a:ext>
            </a:extLst>
          </p:cNvPr>
          <p:cNvGrpSpPr/>
          <p:nvPr userDrawn="1"/>
        </p:nvGrpSpPr>
        <p:grpSpPr>
          <a:xfrm>
            <a:off x="6958849" y="6185100"/>
            <a:ext cx="633485" cy="580418"/>
            <a:chOff x="6318881" y="6008309"/>
            <a:chExt cx="785829" cy="720000"/>
          </a:xfrm>
        </p:grpSpPr>
        <p:sp>
          <p:nvSpPr>
            <p:cNvPr id="41" name="Círculo">
              <a:extLst>
                <a:ext uri="{FF2B5EF4-FFF2-40B4-BE49-F238E27FC236}">
                  <a16:creationId xmlns:a16="http://schemas.microsoft.com/office/drawing/2014/main" id="{E73DF4AB-BC89-1D21-8A1F-116F488FB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7909" y="6134852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75A76092-FE41-D8BD-1499-861F512B0F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18881" y="6008309"/>
              <a:ext cx="720000" cy="720000"/>
            </a:xfrm>
            <a:prstGeom prst="rect">
              <a:avLst/>
            </a:prstGeom>
          </p:spPr>
        </p:pic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6F817940-EB95-C129-FFEF-EB859FAEB63E}"/>
              </a:ext>
            </a:extLst>
          </p:cNvPr>
          <p:cNvGrpSpPr/>
          <p:nvPr userDrawn="1"/>
        </p:nvGrpSpPr>
        <p:grpSpPr>
          <a:xfrm>
            <a:off x="2115848" y="6151483"/>
            <a:ext cx="677068" cy="598687"/>
            <a:chOff x="119270" y="5972330"/>
            <a:chExt cx="839894" cy="742663"/>
          </a:xfrm>
        </p:grpSpPr>
        <p:sp>
          <p:nvSpPr>
            <p:cNvPr id="46" name="Círculo">
              <a:extLst>
                <a:ext uri="{FF2B5EF4-FFF2-40B4-BE49-F238E27FC236}">
                  <a16:creationId xmlns:a16="http://schemas.microsoft.com/office/drawing/2014/main" id="{D8E593FC-AA48-D36E-870F-E3FE6AC03B6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2363" y="6128193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9F301E72-565F-774C-F8FF-1781130CAD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270" y="5972330"/>
              <a:ext cx="720000" cy="720000"/>
            </a:xfrm>
            <a:prstGeom prst="rect">
              <a:avLst/>
            </a:prstGeom>
          </p:spPr>
        </p:pic>
      </p:grpSp>
      <p:grpSp>
        <p:nvGrpSpPr>
          <p:cNvPr id="57" name="Grupo 56">
            <a:extLst>
              <a:ext uri="{FF2B5EF4-FFF2-40B4-BE49-F238E27FC236}">
                <a16:creationId xmlns:a16="http://schemas.microsoft.com/office/drawing/2014/main" id="{FA3752AD-0ECA-E798-ACDA-0DBBE3A42383}"/>
              </a:ext>
            </a:extLst>
          </p:cNvPr>
          <p:cNvGrpSpPr/>
          <p:nvPr userDrawn="1"/>
        </p:nvGrpSpPr>
        <p:grpSpPr>
          <a:xfrm>
            <a:off x="5320651" y="6206508"/>
            <a:ext cx="637085" cy="580418"/>
            <a:chOff x="4254061" y="6051087"/>
            <a:chExt cx="790295" cy="720000"/>
          </a:xfrm>
        </p:grpSpPr>
        <p:sp>
          <p:nvSpPr>
            <p:cNvPr id="33" name="Círculo">
              <a:extLst>
                <a:ext uri="{FF2B5EF4-FFF2-40B4-BE49-F238E27FC236}">
                  <a16:creationId xmlns:a16="http://schemas.microsoft.com/office/drawing/2014/main" id="{10979E78-B19A-BE1D-2A40-B0C009FF5FE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457556" y="6141510"/>
              <a:ext cx="586800" cy="586799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/>
            </a:p>
          </p:txBody>
        </p:sp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1DA61671-C9AE-3412-2079-2E27BCD2E7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4061" y="6051087"/>
              <a:ext cx="720000" cy="720000"/>
            </a:xfrm>
            <a:prstGeom prst="rect">
              <a:avLst/>
            </a:prstGeom>
          </p:spPr>
        </p:pic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710C8481-945B-6819-4F6A-7DCE14566F67}"/>
              </a:ext>
            </a:extLst>
          </p:cNvPr>
          <p:cNvGrpSpPr/>
          <p:nvPr userDrawn="1"/>
        </p:nvGrpSpPr>
        <p:grpSpPr>
          <a:xfrm>
            <a:off x="3802268" y="6176499"/>
            <a:ext cx="633472" cy="580419"/>
            <a:chOff x="2233706" y="6001650"/>
            <a:chExt cx="785813" cy="720002"/>
          </a:xfrm>
        </p:grpSpPr>
        <p:sp>
          <p:nvSpPr>
            <p:cNvPr id="44" name="Círculo">
              <a:extLst>
                <a:ext uri="{FF2B5EF4-FFF2-40B4-BE49-F238E27FC236}">
                  <a16:creationId xmlns:a16="http://schemas.microsoft.com/office/drawing/2014/main" id="{290554F6-8A5E-115E-9C92-52DD5A0DC4E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432718" y="6134852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012CADA5-3668-5C2E-86CB-18B286639C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3706" y="6001650"/>
              <a:ext cx="720000" cy="720000"/>
            </a:xfrm>
            <a:prstGeom prst="rect">
              <a:avLst/>
            </a:prstGeom>
          </p:spPr>
        </p:pic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0525C574-1AF4-B1CB-D0A9-FC7A62788B70}"/>
              </a:ext>
            </a:extLst>
          </p:cNvPr>
          <p:cNvGrpSpPr/>
          <p:nvPr userDrawn="1"/>
        </p:nvGrpSpPr>
        <p:grpSpPr>
          <a:xfrm>
            <a:off x="9317087" y="6191955"/>
            <a:ext cx="627101" cy="580418"/>
            <a:chOff x="9082094" y="6019353"/>
            <a:chExt cx="777909" cy="720000"/>
          </a:xfrm>
        </p:grpSpPr>
        <p:sp>
          <p:nvSpPr>
            <p:cNvPr id="47" name="Círculo">
              <a:extLst>
                <a:ext uri="{FF2B5EF4-FFF2-40B4-BE49-F238E27FC236}">
                  <a16:creationId xmlns:a16="http://schemas.microsoft.com/office/drawing/2014/main" id="{FAE5B55E-90E1-4722-63D5-D8C438FAA78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9273202" y="6141509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D0B0DA4-8B39-0B99-40F3-9B440A9A64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82094" y="6019353"/>
              <a:ext cx="720000" cy="720000"/>
            </a:xfrm>
            <a:prstGeom prst="rect">
              <a:avLst/>
            </a:prstGeom>
          </p:spPr>
        </p:pic>
      </p:grpSp>
      <p:grpSp>
        <p:nvGrpSpPr>
          <p:cNvPr id="64" name="Grupo 63">
            <a:extLst>
              <a:ext uri="{FF2B5EF4-FFF2-40B4-BE49-F238E27FC236}">
                <a16:creationId xmlns:a16="http://schemas.microsoft.com/office/drawing/2014/main" id="{2D7F02DB-1FB2-2190-0A79-11ABB04DE92E}"/>
              </a:ext>
            </a:extLst>
          </p:cNvPr>
          <p:cNvGrpSpPr/>
          <p:nvPr userDrawn="1"/>
        </p:nvGrpSpPr>
        <p:grpSpPr>
          <a:xfrm>
            <a:off x="10889293" y="6151483"/>
            <a:ext cx="641945" cy="598687"/>
            <a:chOff x="10852912" y="5972330"/>
            <a:chExt cx="796324" cy="742663"/>
          </a:xfrm>
        </p:grpSpPr>
        <p:sp>
          <p:nvSpPr>
            <p:cNvPr id="48" name="Círculo">
              <a:extLst>
                <a:ext uri="{FF2B5EF4-FFF2-40B4-BE49-F238E27FC236}">
                  <a16:creationId xmlns:a16="http://schemas.microsoft.com/office/drawing/2014/main" id="{537E3F2C-47BF-94B8-343D-484FD517F85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2435" y="6128193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49A27E56-1056-660B-1259-4FA12030CF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52912" y="5972330"/>
              <a:ext cx="720000" cy="720000"/>
            </a:xfrm>
            <a:prstGeom prst="rect">
              <a:avLst/>
            </a:prstGeom>
          </p:spPr>
        </p:pic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24640393-EA9F-199E-FDAC-4C6622757ED0}"/>
              </a:ext>
            </a:extLst>
          </p:cNvPr>
          <p:cNvGrpSpPr/>
          <p:nvPr userDrawn="1"/>
        </p:nvGrpSpPr>
        <p:grpSpPr>
          <a:xfrm>
            <a:off x="10103190" y="6184413"/>
            <a:ext cx="641647" cy="580418"/>
            <a:chOff x="9982435" y="6019353"/>
            <a:chExt cx="795954" cy="720000"/>
          </a:xfrm>
        </p:grpSpPr>
        <p:sp>
          <p:nvSpPr>
            <p:cNvPr id="68" name="Círculo">
              <a:extLst>
                <a:ext uri="{FF2B5EF4-FFF2-40B4-BE49-F238E27FC236}">
                  <a16:creationId xmlns:a16="http://schemas.microsoft.com/office/drawing/2014/main" id="{2A274D39-A3C4-E38B-E058-73243C73B97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0191588" y="6141509"/>
              <a:ext cx="586801" cy="586800"/>
            </a:xfrm>
            <a:prstGeom prst="ellipse">
              <a:avLst/>
            </a:prstGeom>
            <a:solidFill>
              <a:srgbClr val="94C9E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Bitter Medium"/>
                  <a:ea typeface="Bitter Medium"/>
                  <a:cs typeface="Bitter Medium"/>
                  <a:sym typeface="Bitter Medium"/>
                </a:defRPr>
              </a:pPr>
              <a:endParaRPr dirty="0"/>
            </a:p>
          </p:txBody>
        </p:sp>
        <p:pic>
          <p:nvPicPr>
            <p:cNvPr id="69" name="Imagen 68">
              <a:extLst>
                <a:ext uri="{FF2B5EF4-FFF2-40B4-BE49-F238E27FC236}">
                  <a16:creationId xmlns:a16="http://schemas.microsoft.com/office/drawing/2014/main" id="{0AE085DE-8764-DB93-693A-75404DCAD6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82435" y="6019353"/>
              <a:ext cx="720000" cy="720000"/>
            </a:xfrm>
            <a:prstGeom prst="rect">
              <a:avLst/>
            </a:prstGeom>
          </p:spPr>
        </p:pic>
      </p:grpSp>
      <p:cxnSp>
        <p:nvCxnSpPr>
          <p:cNvPr id="91" name="Conector recto 90">
            <a:extLst>
              <a:ext uri="{FF2B5EF4-FFF2-40B4-BE49-F238E27FC236}">
                <a16:creationId xmlns:a16="http://schemas.microsoft.com/office/drawing/2014/main" id="{D75C395B-61FC-8855-749D-D817740591CB}"/>
              </a:ext>
            </a:extLst>
          </p:cNvPr>
          <p:cNvCxnSpPr>
            <a:cxnSpLocks/>
          </p:cNvCxnSpPr>
          <p:nvPr userDrawn="1"/>
        </p:nvCxnSpPr>
        <p:spPr>
          <a:xfrm>
            <a:off x="0" y="6529602"/>
            <a:ext cx="2115848" cy="0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8E76A225-D19C-3D3E-664C-845D561FF56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DE7B448B-3176-DB84-C2F6-6F1E1A8A45B6}"/>
              </a:ext>
            </a:extLst>
          </p:cNvPr>
          <p:cNvCxnSpPr>
            <a:cxnSpLocks/>
          </p:cNvCxnSpPr>
          <p:nvPr userDrawn="1"/>
        </p:nvCxnSpPr>
        <p:spPr>
          <a:xfrm>
            <a:off x="11641199" y="6521437"/>
            <a:ext cx="569089" cy="8165"/>
          </a:xfrm>
          <a:prstGeom prst="line">
            <a:avLst/>
          </a:prstGeom>
          <a:ln>
            <a:solidFill>
              <a:srgbClr val="0E58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12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E76A225-D19C-3D3E-664C-845D561FF5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359" y="283228"/>
            <a:ext cx="1255537" cy="60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3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D34CDEF8-F686-4A6A-BCEE-8787C36955E7}"/>
              </a:ext>
            </a:extLst>
          </p:cNvPr>
          <p:cNvSpPr/>
          <p:nvPr userDrawn="1"/>
        </p:nvSpPr>
        <p:spPr>
          <a:xfrm>
            <a:off x="153621" y="173006"/>
            <a:ext cx="11884758" cy="6511987"/>
          </a:xfrm>
          <a:prstGeom prst="roundRect">
            <a:avLst>
              <a:gd name="adj" fmla="val 2350"/>
            </a:avLst>
          </a:prstGeom>
          <a:solidFill>
            <a:srgbClr val="01A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igura">
            <a:extLst>
              <a:ext uri="{FF2B5EF4-FFF2-40B4-BE49-F238E27FC236}">
                <a16:creationId xmlns:a16="http://schemas.microsoft.com/office/drawing/2014/main" id="{858505FB-A847-A46A-129E-FB31C1664EEE}"/>
              </a:ext>
            </a:extLst>
          </p:cNvPr>
          <p:cNvSpPr/>
          <p:nvPr userDrawn="1"/>
        </p:nvSpPr>
        <p:spPr>
          <a:xfrm rot="5400000">
            <a:off x="7293811" y="383"/>
            <a:ext cx="4898571" cy="4897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95" h="20595" extrusionOk="0">
                <a:moveTo>
                  <a:pt x="0" y="0"/>
                </a:moveTo>
                <a:lnTo>
                  <a:pt x="0" y="10298"/>
                </a:lnTo>
                <a:cubicBezTo>
                  <a:pt x="0" y="12934"/>
                  <a:pt x="1004" y="15567"/>
                  <a:pt x="3015" y="17578"/>
                </a:cubicBezTo>
                <a:cubicBezTo>
                  <a:pt x="7036" y="21600"/>
                  <a:pt x="13558" y="21600"/>
                  <a:pt x="17579" y="17578"/>
                </a:cubicBezTo>
                <a:cubicBezTo>
                  <a:pt x="21600" y="13556"/>
                  <a:pt x="21600" y="7037"/>
                  <a:pt x="17579" y="3016"/>
                </a:cubicBezTo>
                <a:cubicBezTo>
                  <a:pt x="15568" y="1005"/>
                  <a:pt x="12932" y="0"/>
                  <a:pt x="1029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578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endParaRPr/>
          </a:p>
        </p:txBody>
      </p:sp>
      <p:pic>
        <p:nvPicPr>
          <p:cNvPr id="8" name="Imagen" descr="Imagen">
            <a:extLst>
              <a:ext uri="{FF2B5EF4-FFF2-40B4-BE49-F238E27FC236}">
                <a16:creationId xmlns:a16="http://schemas.microsoft.com/office/drawing/2014/main" id="{1B4EA25C-4DEA-8B11-64A9-EC2CE93AB7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912" y="244429"/>
            <a:ext cx="503584" cy="463543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n" descr="Imagen">
            <a:extLst>
              <a:ext uri="{FF2B5EF4-FFF2-40B4-BE49-F238E27FC236}">
                <a16:creationId xmlns:a16="http://schemas.microsoft.com/office/drawing/2014/main" id="{AB08E03E-C6D8-BAF8-E586-4725C51A0E1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117" y="778503"/>
            <a:ext cx="474763" cy="465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n" descr="Imagen">
            <a:extLst>
              <a:ext uri="{FF2B5EF4-FFF2-40B4-BE49-F238E27FC236}">
                <a16:creationId xmlns:a16="http://schemas.microsoft.com/office/drawing/2014/main" id="{E6A5351E-F214-3907-9612-8E76971BA9B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428" y="1364992"/>
            <a:ext cx="414621" cy="4530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n" descr="Imagen">
            <a:extLst>
              <a:ext uri="{FF2B5EF4-FFF2-40B4-BE49-F238E27FC236}">
                <a16:creationId xmlns:a16="http://schemas.microsoft.com/office/drawing/2014/main" id="{CB61B8AB-567F-4D3D-0C0A-A877C161428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8425" y="2027659"/>
            <a:ext cx="562840" cy="4247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n" descr="Imagen">
            <a:extLst>
              <a:ext uri="{FF2B5EF4-FFF2-40B4-BE49-F238E27FC236}">
                <a16:creationId xmlns:a16="http://schemas.microsoft.com/office/drawing/2014/main" id="{48B026F7-F02D-1ADD-5650-8DF5B8F3FD1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782" y="3862990"/>
            <a:ext cx="818538" cy="2518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n" descr="Imagen">
            <a:extLst>
              <a:ext uri="{FF2B5EF4-FFF2-40B4-BE49-F238E27FC236}">
                <a16:creationId xmlns:a16="http://schemas.microsoft.com/office/drawing/2014/main" id="{FF700539-8E88-7478-A7BD-8A79F475C22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377" y="3150532"/>
            <a:ext cx="823667" cy="39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n" descr="Imagen">
            <a:extLst>
              <a:ext uri="{FF2B5EF4-FFF2-40B4-BE49-F238E27FC236}">
                <a16:creationId xmlns:a16="http://schemas.microsoft.com/office/drawing/2014/main" id="{539F3EAD-818F-D381-B70D-EE0043771C23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016" y="4333154"/>
            <a:ext cx="523360" cy="3812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n" descr="Imagen">
            <a:extLst>
              <a:ext uri="{FF2B5EF4-FFF2-40B4-BE49-F238E27FC236}">
                <a16:creationId xmlns:a16="http://schemas.microsoft.com/office/drawing/2014/main" id="{602B27BD-367E-D092-5C41-4797A80459E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8496" y="4815538"/>
            <a:ext cx="839169" cy="236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n" descr="Imagen">
            <a:extLst>
              <a:ext uri="{FF2B5EF4-FFF2-40B4-BE49-F238E27FC236}">
                <a16:creationId xmlns:a16="http://schemas.microsoft.com/office/drawing/2014/main" id="{952B0781-112E-A052-86B3-6D32DDECE1E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913" y="4862240"/>
            <a:ext cx="731518" cy="238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n" descr="Imagen">
            <a:extLst>
              <a:ext uri="{FF2B5EF4-FFF2-40B4-BE49-F238E27FC236}">
                <a16:creationId xmlns:a16="http://schemas.microsoft.com/office/drawing/2014/main" id="{BD13EE87-CAE7-0735-1FFC-E27F2C7A5A6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209" y="2671662"/>
            <a:ext cx="971289" cy="188651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Q&amp;A">
            <a:extLst>
              <a:ext uri="{FF2B5EF4-FFF2-40B4-BE49-F238E27FC236}">
                <a16:creationId xmlns:a16="http://schemas.microsoft.com/office/drawing/2014/main" id="{80DB05C4-C0B3-4C95-0C0C-50C022DFB4A8}"/>
              </a:ext>
            </a:extLst>
          </p:cNvPr>
          <p:cNvSpPr txBox="1"/>
          <p:nvPr userDrawn="1"/>
        </p:nvSpPr>
        <p:spPr>
          <a:xfrm>
            <a:off x="734848" y="5120204"/>
            <a:ext cx="5000693" cy="1232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lnSpc>
                <a:spcPts val="9200"/>
              </a:lnSpc>
              <a:spcBef>
                <a:spcPts val="0"/>
              </a:spcBef>
              <a:defRPr sz="10200">
                <a:solidFill>
                  <a:srgbClr val="FFFFFF"/>
                </a:solidFill>
                <a:latin typeface="+mn-lt"/>
                <a:ea typeface="+mn-ea"/>
                <a:cs typeface="+mn-cs"/>
                <a:sym typeface="Bitter Bold"/>
              </a:defRPr>
            </a:lvl1pPr>
          </a:lstStyle>
          <a:p>
            <a:pPr>
              <a:defRPr>
                <a:latin typeface="Bitter Light"/>
                <a:ea typeface="Bitter Light"/>
                <a:cs typeface="Bitter Light"/>
                <a:sym typeface="Bitter Light"/>
              </a:defRPr>
            </a:pPr>
            <a:r>
              <a:rPr lang="es-ES" sz="6000" b="1" dirty="0" err="1">
                <a:latin typeface="Bitter" pitchFamily="2" charset="77"/>
                <a:ea typeface="+mn-ea"/>
                <a:cs typeface="+mn-cs"/>
                <a:sym typeface="Bitter Bold"/>
              </a:rPr>
              <a:t>Thank</a:t>
            </a:r>
            <a:r>
              <a:rPr lang="es-ES" sz="6000" b="1" dirty="0">
                <a:latin typeface="Bitter" pitchFamily="2" charset="77"/>
                <a:ea typeface="+mn-ea"/>
                <a:cs typeface="+mn-cs"/>
                <a:sym typeface="Bitter Bold"/>
              </a:rPr>
              <a:t> </a:t>
            </a:r>
            <a:r>
              <a:rPr lang="es-ES" sz="6000" b="1" dirty="0" err="1">
                <a:latin typeface="Bitter" pitchFamily="2" charset="77"/>
                <a:ea typeface="+mn-ea"/>
                <a:cs typeface="+mn-cs"/>
                <a:sym typeface="Bitter Bold"/>
              </a:rPr>
              <a:t>you</a:t>
            </a:r>
            <a:endParaRPr sz="6000" b="1" dirty="0">
              <a:latin typeface="Bitter" pitchFamily="2" charset="77"/>
              <a:ea typeface="+mn-ea"/>
              <a:cs typeface="+mn-cs"/>
              <a:sym typeface="Bitter Bold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0EE3C01-ADCC-A9CC-6619-3010901BD1A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3435" y="5089840"/>
            <a:ext cx="826714" cy="2366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969F29E0-C31E-72FC-8C81-66FD6E3BAD8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3308" y="5167464"/>
            <a:ext cx="851111" cy="31795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F17B33F-C9D6-4C36-B4BD-EF86960344A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704" y="297209"/>
            <a:ext cx="4341675" cy="426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5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C2DA89E-FC55-02A2-74D6-BFA49E343DED}"/>
              </a:ext>
            </a:extLst>
          </p:cNvPr>
          <p:cNvSpPr txBox="1"/>
          <p:nvPr/>
        </p:nvSpPr>
        <p:spPr>
          <a:xfrm>
            <a:off x="6462794" y="40915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8A376DE-9C39-C6BA-D782-67CCC8652EFD}"/>
              </a:ext>
            </a:extLst>
          </p:cNvPr>
          <p:cNvSpPr txBox="1"/>
          <p:nvPr/>
        </p:nvSpPr>
        <p:spPr>
          <a:xfrm>
            <a:off x="1037844" y="3999219"/>
            <a:ext cx="4187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b="1" dirty="0">
                <a:solidFill>
                  <a:schemeClr val="bg1"/>
                </a:solidFill>
                <a:latin typeface="Bitter" pitchFamily="2" charset="77"/>
              </a:rPr>
              <a:t>Title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6F4AC50-6D8A-B545-5854-18E016547356}"/>
              </a:ext>
            </a:extLst>
          </p:cNvPr>
          <p:cNvSpPr txBox="1"/>
          <p:nvPr/>
        </p:nvSpPr>
        <p:spPr>
          <a:xfrm>
            <a:off x="1237797" y="4771388"/>
            <a:ext cx="3070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bg1"/>
                </a:solidFill>
                <a:latin typeface="Bitter" pitchFamily="2" charset="77"/>
              </a:rPr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4669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oday’s Agenda">
            <a:extLst>
              <a:ext uri="{FF2B5EF4-FFF2-40B4-BE49-F238E27FC236}">
                <a16:creationId xmlns:a16="http://schemas.microsoft.com/office/drawing/2014/main" id="{F584C40E-770E-0B07-50DE-2D1529EA2477}"/>
              </a:ext>
            </a:extLst>
          </p:cNvPr>
          <p:cNvSpPr txBox="1"/>
          <p:nvPr/>
        </p:nvSpPr>
        <p:spPr>
          <a:xfrm>
            <a:off x="443144" y="299431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2859D48-D31B-D879-CEC0-ED1C0DF5BA7C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71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C93AAB-743A-D843-1BAC-D1CB845A693A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  <p:sp>
        <p:nvSpPr>
          <p:cNvPr id="2" name="Today’s Agenda">
            <a:extLst>
              <a:ext uri="{FF2B5EF4-FFF2-40B4-BE49-F238E27FC236}">
                <a16:creationId xmlns:a16="http://schemas.microsoft.com/office/drawing/2014/main" id="{AF652F85-42E9-5BB8-CFC8-36A49E5C61EE}"/>
              </a:ext>
            </a:extLst>
          </p:cNvPr>
          <p:cNvSpPr txBox="1"/>
          <p:nvPr/>
        </p:nvSpPr>
        <p:spPr>
          <a:xfrm>
            <a:off x="554255" y="243453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1939940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95113D85-4022-1B5C-AD23-6D805C7EF75D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  <p:sp>
        <p:nvSpPr>
          <p:cNvPr id="2" name="Today’s Agenda">
            <a:extLst>
              <a:ext uri="{FF2B5EF4-FFF2-40B4-BE49-F238E27FC236}">
                <a16:creationId xmlns:a16="http://schemas.microsoft.com/office/drawing/2014/main" id="{6136F943-D4ED-F165-BFB1-2EB454062394}"/>
              </a:ext>
            </a:extLst>
          </p:cNvPr>
          <p:cNvSpPr txBox="1"/>
          <p:nvPr/>
        </p:nvSpPr>
        <p:spPr>
          <a:xfrm>
            <a:off x="443144" y="299431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4146630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FBB1412-329F-E146-41B4-A72EE71432ED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  <p:sp>
        <p:nvSpPr>
          <p:cNvPr id="2" name="Today’s Agenda">
            <a:extLst>
              <a:ext uri="{FF2B5EF4-FFF2-40B4-BE49-F238E27FC236}">
                <a16:creationId xmlns:a16="http://schemas.microsoft.com/office/drawing/2014/main" id="{4DA18317-68DA-6178-2A4D-AE4BE5E98E3A}"/>
              </a:ext>
            </a:extLst>
          </p:cNvPr>
          <p:cNvSpPr txBox="1"/>
          <p:nvPr/>
        </p:nvSpPr>
        <p:spPr>
          <a:xfrm>
            <a:off x="443144" y="299431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125974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598662B-CC54-A33C-FDD5-2F4AFEBDC7D7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  <p:sp>
        <p:nvSpPr>
          <p:cNvPr id="2" name="Today’s Agenda">
            <a:extLst>
              <a:ext uri="{FF2B5EF4-FFF2-40B4-BE49-F238E27FC236}">
                <a16:creationId xmlns:a16="http://schemas.microsoft.com/office/drawing/2014/main" id="{F92BC384-3959-622E-65F0-D244A4CC487A}"/>
              </a:ext>
            </a:extLst>
          </p:cNvPr>
          <p:cNvSpPr txBox="1"/>
          <p:nvPr/>
        </p:nvSpPr>
        <p:spPr>
          <a:xfrm>
            <a:off x="443144" y="299431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0858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0E3CEC27-75E1-D58A-3F49-FF760A291C6E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  <p:sp>
        <p:nvSpPr>
          <p:cNvPr id="2" name="Today’s Agenda">
            <a:extLst>
              <a:ext uri="{FF2B5EF4-FFF2-40B4-BE49-F238E27FC236}">
                <a16:creationId xmlns:a16="http://schemas.microsoft.com/office/drawing/2014/main" id="{C89282E3-0260-D449-20A7-1D52317A91D8}"/>
              </a:ext>
            </a:extLst>
          </p:cNvPr>
          <p:cNvSpPr txBox="1"/>
          <p:nvPr/>
        </p:nvSpPr>
        <p:spPr>
          <a:xfrm>
            <a:off x="443144" y="299431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3928998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4645501-BBF7-B7A0-E404-3F28EB5A5DEC}"/>
              </a:ext>
            </a:extLst>
          </p:cNvPr>
          <p:cNvSpPr txBox="1"/>
          <p:nvPr/>
        </p:nvSpPr>
        <p:spPr>
          <a:xfrm>
            <a:off x="539984" y="1468083"/>
            <a:ext cx="127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rgbClr val="0D5985"/>
                </a:solidFill>
                <a:latin typeface="Fira Sans" panose="020B0503050000020004" pitchFamily="34" charset="0"/>
                <a:sym typeface="Bitter Light"/>
              </a:rPr>
              <a:t>Text</a:t>
            </a:r>
            <a:endParaRPr lang="es-MX" sz="2400" dirty="0">
              <a:solidFill>
                <a:srgbClr val="0D5985"/>
              </a:solidFill>
              <a:latin typeface="Fira Sans" panose="020B0503050000020004" pitchFamily="34" charset="0"/>
            </a:endParaRPr>
          </a:p>
        </p:txBody>
      </p:sp>
      <p:sp>
        <p:nvSpPr>
          <p:cNvPr id="4" name="Today’s Agenda">
            <a:extLst>
              <a:ext uri="{FF2B5EF4-FFF2-40B4-BE49-F238E27FC236}">
                <a16:creationId xmlns:a16="http://schemas.microsoft.com/office/drawing/2014/main" id="{FDB58E2A-2C42-485E-26BA-449DF20DF73E}"/>
              </a:ext>
            </a:extLst>
          </p:cNvPr>
          <p:cNvSpPr txBox="1"/>
          <p:nvPr/>
        </p:nvSpPr>
        <p:spPr>
          <a:xfrm>
            <a:off x="443144" y="299431"/>
            <a:ext cx="1984518" cy="90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ts val="7200"/>
              </a:lnSpc>
              <a:spcBef>
                <a:spcPts val="0"/>
              </a:spcBef>
              <a:defRPr sz="5200">
                <a:solidFill>
                  <a:srgbClr val="FFFFFF"/>
                </a:solidFill>
                <a:latin typeface="Bitter Medium"/>
                <a:ea typeface="Bitter Medium"/>
                <a:cs typeface="Bitter Medium"/>
                <a:sym typeface="Bitter Medium"/>
              </a:defRPr>
            </a:pPr>
            <a:r>
              <a:rPr lang="es-ES" sz="3200" dirty="0" err="1">
                <a:solidFill>
                  <a:srgbClr val="0D5985"/>
                </a:solidFill>
                <a:latin typeface="Bitter Black" pitchFamily="2" charset="0"/>
              </a:rPr>
              <a:t>Title</a:t>
            </a:r>
            <a:r>
              <a:rPr lang="es-ES" sz="3200" dirty="0">
                <a:solidFill>
                  <a:srgbClr val="0D5985"/>
                </a:solidFill>
              </a:rPr>
              <a:t> </a:t>
            </a:r>
            <a:r>
              <a:rPr lang="es-ES" sz="3200" dirty="0" err="1">
                <a:solidFill>
                  <a:srgbClr val="0D5985"/>
                </a:solidFill>
                <a:latin typeface="Bitter Medium" pitchFamily="2" charset="0"/>
                <a:sym typeface="Bitter Light"/>
              </a:rPr>
              <a:t>Title</a:t>
            </a:r>
            <a:endParaRPr sz="3200" dirty="0">
              <a:solidFill>
                <a:srgbClr val="0D5985"/>
              </a:solidFill>
              <a:latin typeface="Bitter Medium" pitchFamily="2" charset="0"/>
              <a:ea typeface="Bitter Light"/>
              <a:cs typeface="Bitter Light"/>
              <a:sym typeface="Bit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7889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203222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96A2C8D3-1206-B841-9427-1286D0CAFE30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8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3.xml><?xml version="1.0" encoding="utf-8"?>
<a:theme xmlns:a="http://schemas.openxmlformats.org/drawingml/2006/main" name="10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4.xml><?xml version="1.0" encoding="utf-8"?>
<a:theme xmlns:a="http://schemas.openxmlformats.org/drawingml/2006/main" name="1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5.xml><?xml version="1.0" encoding="utf-8"?>
<a:theme xmlns:a="http://schemas.openxmlformats.org/drawingml/2006/main" name="14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6.xml><?xml version="1.0" encoding="utf-8"?>
<a:theme xmlns:a="http://schemas.openxmlformats.org/drawingml/2006/main" name="12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7.xml><?xml version="1.0" encoding="utf-8"?>
<a:theme xmlns:a="http://schemas.openxmlformats.org/drawingml/2006/main" name="13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8.xml><?xml version="1.0" encoding="utf-8"?>
<a:theme xmlns:a="http://schemas.openxmlformats.org/drawingml/2006/main" name="15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D30D92FE-70FC-964A-BA5F-8ADA25FFC3ED}"/>
    </a:ext>
  </a:extLst>
</a:theme>
</file>

<file path=ppt/theme/theme9.xml><?xml version="1.0" encoding="utf-8"?>
<a:theme xmlns:a="http://schemas.openxmlformats.org/drawingml/2006/main" name="16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4" id="{02426355-929B-B84E-A0F9-FE119E3B2C93}" vid="{5FA40EA0-6D9A-4A43-BB7E-A70B8307F1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1_Tema de Office</Template>
  <TotalTime>1178</TotalTime>
  <Words>23</Words>
  <Application>Microsoft Macintosh PowerPoint</Application>
  <PresentationFormat>Panorámica</PresentationFormat>
  <Paragraphs>16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9</vt:i4>
      </vt:variant>
      <vt:variant>
        <vt:lpstr>Títulos de diapositiva</vt:lpstr>
      </vt:variant>
      <vt:variant>
        <vt:i4>9</vt:i4>
      </vt:variant>
    </vt:vector>
  </HeadingPairs>
  <TitlesOfParts>
    <vt:vector size="24" baseType="lpstr">
      <vt:lpstr>Aptos</vt:lpstr>
      <vt:lpstr>Arial</vt:lpstr>
      <vt:lpstr>Bitter</vt:lpstr>
      <vt:lpstr>Bitter Black</vt:lpstr>
      <vt:lpstr>Bitter Medium</vt:lpstr>
      <vt:lpstr>Fira Sans</vt:lpstr>
      <vt:lpstr>1_Tema de Office</vt:lpstr>
      <vt:lpstr>8_Tema de Office</vt:lpstr>
      <vt:lpstr>10_Tema de Office</vt:lpstr>
      <vt:lpstr>11_Tema de Office</vt:lpstr>
      <vt:lpstr>14_Tema de Office</vt:lpstr>
      <vt:lpstr>12_Tema de Office</vt:lpstr>
      <vt:lpstr>13_Tema de Office</vt:lpstr>
      <vt:lpstr>15_Tema de Office</vt:lpstr>
      <vt:lpstr>16_Tema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Nadia Vizcaino Gonzalez</dc:creator>
  <cp:lastModifiedBy>Mónica Paredes</cp:lastModifiedBy>
  <cp:revision>30</cp:revision>
  <dcterms:created xsi:type="dcterms:W3CDTF">2024-04-10T00:48:34Z</dcterms:created>
  <dcterms:modified xsi:type="dcterms:W3CDTF">2024-05-15T02:52:06Z</dcterms:modified>
</cp:coreProperties>
</file>