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81" r:id="rId2"/>
    <p:sldId id="295" r:id="rId3"/>
    <p:sldId id="303" r:id="rId4"/>
    <p:sldId id="296" r:id="rId5"/>
  </p:sldIdLst>
  <p:sldSz cx="12192000" cy="6858000"/>
  <p:notesSz cx="6858000" cy="9144000"/>
  <p:embeddedFontLst>
    <p:embeddedFont>
      <p:font typeface="Bitter" pitchFamily="2" charset="77"/>
      <p:regular r:id="rId6"/>
      <p:bold r:id="rId7"/>
      <p:italic r:id="rId8"/>
      <p:boldItalic r:id="rId9"/>
    </p:embeddedFont>
    <p:embeddedFont>
      <p:font typeface="Bitter Black" pitchFamily="2" charset="77"/>
      <p:bold r:id="rId10"/>
      <p:italic r:id="rId11"/>
      <p:boldItalic r:id="rId12"/>
    </p:embeddedFont>
    <p:embeddedFont>
      <p:font typeface="Calibri" panose="020F0502020204030204" pitchFamily="34" charset="0"/>
      <p:regular r:id="rId13"/>
      <p:bold r:id="rId14"/>
      <p:italic r:id="rId15"/>
      <p:boldItalic r:id="rId16"/>
    </p:embeddedFont>
    <p:embeddedFont>
      <p:font typeface="Calibri Light" panose="020F0302020204030204" pitchFamily="34" charset="0"/>
      <p:regular r:id="rId17"/>
      <p:italic r:id="rId18"/>
    </p:embeddedFont>
    <p:embeddedFont>
      <p:font typeface="Fira Sans" panose="020B0503050000020004" pitchFamily="34" charset="0"/>
      <p:regular r:id="rId19"/>
      <p:bold r:id="rId20"/>
      <p:italic r:id="rId21"/>
      <p:boldItalic r:id="rId22"/>
    </p:embeddedFont>
    <p:embeddedFont>
      <p:font typeface="Fira Sans Light" panose="020B0403050000020004" pitchFamily="34" charset="0"/>
      <p:regular r:id="rId23"/>
      <p:italic r:id="rId24"/>
    </p:embeddedFont>
    <p:embeddedFont>
      <p:font typeface="Fira Sans Medium" panose="020B0503050000020004" pitchFamily="34" charset="0"/>
      <p:regular r:id="rId25"/>
      <p:italic r:id="rId26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A7C7"/>
    <a:srgbClr val="7CC7EF"/>
    <a:srgbClr val="0F5985"/>
    <a:srgbClr val="DEE5E9"/>
    <a:srgbClr val="347EC1"/>
    <a:srgbClr val="97A0A7"/>
    <a:srgbClr val="F3EBDA"/>
    <a:srgbClr val="D4E168"/>
    <a:srgbClr val="095550"/>
    <a:srgbClr val="71C16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266" autoAdjust="0"/>
    <p:restoredTop sz="94660"/>
  </p:normalViewPr>
  <p:slideViewPr>
    <p:cSldViewPr snapToGrid="0">
      <p:cViewPr varScale="1">
        <p:scale>
          <a:sx n="127" d="100"/>
          <a:sy n="127" d="100"/>
        </p:scale>
        <p:origin x="1096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3.fntdata"/><Relationship Id="rId13" Type="http://schemas.openxmlformats.org/officeDocument/2006/relationships/font" Target="fonts/font8.fntdata"/><Relationship Id="rId18" Type="http://schemas.openxmlformats.org/officeDocument/2006/relationships/font" Target="fonts/font13.fntdata"/><Relationship Id="rId26" Type="http://schemas.openxmlformats.org/officeDocument/2006/relationships/font" Target="fonts/font21.fntdata"/><Relationship Id="rId3" Type="http://schemas.openxmlformats.org/officeDocument/2006/relationships/slide" Target="slides/slide2.xml"/><Relationship Id="rId21" Type="http://schemas.openxmlformats.org/officeDocument/2006/relationships/font" Target="fonts/font16.fntdata"/><Relationship Id="rId7" Type="http://schemas.openxmlformats.org/officeDocument/2006/relationships/font" Target="fonts/font2.fntdata"/><Relationship Id="rId12" Type="http://schemas.openxmlformats.org/officeDocument/2006/relationships/font" Target="fonts/font7.fntdata"/><Relationship Id="rId17" Type="http://schemas.openxmlformats.org/officeDocument/2006/relationships/font" Target="fonts/font12.fntdata"/><Relationship Id="rId25" Type="http://schemas.openxmlformats.org/officeDocument/2006/relationships/font" Target="fonts/font20.fntdata"/><Relationship Id="rId2" Type="http://schemas.openxmlformats.org/officeDocument/2006/relationships/slide" Target="slides/slide1.xml"/><Relationship Id="rId16" Type="http://schemas.openxmlformats.org/officeDocument/2006/relationships/font" Target="fonts/font11.fntdata"/><Relationship Id="rId20" Type="http://schemas.openxmlformats.org/officeDocument/2006/relationships/font" Target="fonts/font15.fntdata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1.fntdata"/><Relationship Id="rId11" Type="http://schemas.openxmlformats.org/officeDocument/2006/relationships/font" Target="fonts/font6.fntdata"/><Relationship Id="rId24" Type="http://schemas.openxmlformats.org/officeDocument/2006/relationships/font" Target="fonts/font19.fntdata"/><Relationship Id="rId5" Type="http://schemas.openxmlformats.org/officeDocument/2006/relationships/slide" Target="slides/slide4.xml"/><Relationship Id="rId15" Type="http://schemas.openxmlformats.org/officeDocument/2006/relationships/font" Target="fonts/font10.fntdata"/><Relationship Id="rId23" Type="http://schemas.openxmlformats.org/officeDocument/2006/relationships/font" Target="fonts/font18.fntdata"/><Relationship Id="rId28" Type="http://schemas.openxmlformats.org/officeDocument/2006/relationships/viewProps" Target="viewProps.xml"/><Relationship Id="rId10" Type="http://schemas.openxmlformats.org/officeDocument/2006/relationships/font" Target="fonts/font5.fntdata"/><Relationship Id="rId19" Type="http://schemas.openxmlformats.org/officeDocument/2006/relationships/font" Target="fonts/font14.fntdata"/><Relationship Id="rId4" Type="http://schemas.openxmlformats.org/officeDocument/2006/relationships/slide" Target="slides/slide3.xml"/><Relationship Id="rId9" Type="http://schemas.openxmlformats.org/officeDocument/2006/relationships/font" Target="fonts/font4.fntdata"/><Relationship Id="rId14" Type="http://schemas.openxmlformats.org/officeDocument/2006/relationships/font" Target="fonts/font9.fntdata"/><Relationship Id="rId22" Type="http://schemas.openxmlformats.org/officeDocument/2006/relationships/font" Target="fonts/font17.fntdata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emf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editar el estilo de subtítulo del patrón</a:t>
            </a:r>
            <a:endParaRPr lang="en-U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9537B-EE99-445C-AE29-CD3667167346}" type="datetimeFigureOut">
              <a:rPr lang="en-US" smtClean="0"/>
              <a:t>1/19/24</a:t>
            </a:fld>
            <a:endParaRPr lang="en-U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5B6A7-DF8B-4DFB-B7E4-0C74DCCC19D5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59574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9_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9537B-EE99-445C-AE29-CD3667167346}" type="datetimeFigureOut">
              <a:rPr lang="en-US" smtClean="0"/>
              <a:t>1/19/24</a:t>
            </a:fld>
            <a:endParaRPr lang="en-US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5B6A7-DF8B-4DFB-B7E4-0C74DCCC19D5}" type="slidenum">
              <a:rPr lang="en-US" smtClean="0"/>
              <a:t>‹Nº›</a:t>
            </a:fld>
            <a:endParaRPr lang="en-US"/>
          </a:p>
        </p:txBody>
      </p:sp>
      <p:sp>
        <p:nvSpPr>
          <p:cNvPr id="7" name="Rectángulo redondeado 6"/>
          <p:cNvSpPr/>
          <p:nvPr userDrawn="1"/>
        </p:nvSpPr>
        <p:spPr>
          <a:xfrm>
            <a:off x="6083300" y="702075"/>
            <a:ext cx="6487391" cy="5854700"/>
          </a:xfrm>
          <a:prstGeom prst="roundRect">
            <a:avLst>
              <a:gd name="adj" fmla="val 2350"/>
            </a:avLst>
          </a:prstGeom>
          <a:solidFill>
            <a:srgbClr val="7CC7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89113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ángulo 4"/>
          <p:cNvSpPr/>
          <p:nvPr userDrawn="1"/>
        </p:nvSpPr>
        <p:spPr>
          <a:xfrm>
            <a:off x="0" y="3921"/>
            <a:ext cx="12192000" cy="6858000"/>
          </a:xfrm>
          <a:prstGeom prst="rect">
            <a:avLst/>
          </a:prstGeom>
          <a:solidFill>
            <a:srgbClr val="DEE5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9537B-EE99-445C-AE29-CD3667167346}" type="datetimeFigureOut">
              <a:rPr lang="en-US" smtClean="0"/>
              <a:t>1/19/24</a:t>
            </a:fld>
            <a:endParaRPr lang="en-US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5B6A7-DF8B-4DFB-B7E4-0C74DCCC19D5}" type="slidenum">
              <a:rPr lang="en-US" smtClean="0"/>
              <a:t>‹Nº›</a:t>
            </a:fld>
            <a:endParaRPr lang="en-US"/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73E91DF2-A53F-3B47-B210-2720762CD3C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075601" y="123263"/>
            <a:ext cx="872058" cy="3569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662987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7_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ángulo 4"/>
          <p:cNvSpPr/>
          <p:nvPr userDrawn="1"/>
        </p:nvSpPr>
        <p:spPr>
          <a:xfrm>
            <a:off x="0" y="3921"/>
            <a:ext cx="12192000" cy="6858000"/>
          </a:xfrm>
          <a:prstGeom prst="rect">
            <a:avLst/>
          </a:prstGeom>
          <a:solidFill>
            <a:srgbClr val="DEE5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9537B-EE99-445C-AE29-CD3667167346}" type="datetimeFigureOut">
              <a:rPr lang="en-US" smtClean="0"/>
              <a:t>1/19/24</a:t>
            </a:fld>
            <a:endParaRPr lang="en-US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5B6A7-DF8B-4DFB-B7E4-0C74DCCC19D5}" type="slidenum">
              <a:rPr lang="en-US" smtClean="0"/>
              <a:t>‹Nº›</a:t>
            </a:fld>
            <a:endParaRPr lang="en-US"/>
          </a:p>
        </p:txBody>
      </p:sp>
      <p:pic>
        <p:nvPicPr>
          <p:cNvPr id="18" name="Imagen 17">
            <a:extLst>
              <a:ext uri="{FF2B5EF4-FFF2-40B4-BE49-F238E27FC236}">
                <a16:creationId xmlns:a16="http://schemas.microsoft.com/office/drawing/2014/main" id="{A47FEC53-9F25-794E-8D68-82A66BC023E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3637722"/>
            <a:ext cx="2432236" cy="3233608"/>
          </a:xfrm>
          <a:prstGeom prst="rect">
            <a:avLst/>
          </a:prstGeom>
        </p:spPr>
      </p:pic>
      <p:sp>
        <p:nvSpPr>
          <p:cNvPr id="19" name="Acorde 8">
            <a:extLst>
              <a:ext uri="{FF2B5EF4-FFF2-40B4-BE49-F238E27FC236}">
                <a16:creationId xmlns:a16="http://schemas.microsoft.com/office/drawing/2014/main" id="{40AB758C-E8C5-D64B-94BE-CC91EF372030}"/>
              </a:ext>
            </a:extLst>
          </p:cNvPr>
          <p:cNvSpPr/>
          <p:nvPr userDrawn="1"/>
        </p:nvSpPr>
        <p:spPr>
          <a:xfrm rot="2815943">
            <a:off x="11838628" y="6046392"/>
            <a:ext cx="826015" cy="826015"/>
          </a:xfrm>
          <a:prstGeom prst="chord">
            <a:avLst>
              <a:gd name="adj1" fmla="val 2948830"/>
              <a:gd name="adj2" fmla="val 12989120"/>
            </a:avLst>
          </a:prstGeom>
          <a:solidFill>
            <a:srgbClr val="7CC7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390872F1-6050-9042-B484-617DC7838C0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075601" y="123263"/>
            <a:ext cx="872058" cy="3569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984993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0_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9537B-EE99-445C-AE29-CD3667167346}" type="datetimeFigureOut">
              <a:rPr lang="en-US" smtClean="0"/>
              <a:t>1/19/24</a:t>
            </a:fld>
            <a:endParaRPr lang="en-US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5B6A7-DF8B-4DFB-B7E4-0C74DCCC19D5}" type="slidenum">
              <a:rPr lang="en-US" smtClean="0"/>
              <a:t>‹Nº›</a:t>
            </a:fld>
            <a:endParaRPr lang="en-US"/>
          </a:p>
        </p:txBody>
      </p:sp>
      <p:pic>
        <p:nvPicPr>
          <p:cNvPr id="18" name="Imagen 17">
            <a:extLst>
              <a:ext uri="{FF2B5EF4-FFF2-40B4-BE49-F238E27FC236}">
                <a16:creationId xmlns:a16="http://schemas.microsoft.com/office/drawing/2014/main" id="{A47FEC53-9F25-794E-8D68-82A66BC023E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3637722"/>
            <a:ext cx="2432236" cy="3233608"/>
          </a:xfrm>
          <a:prstGeom prst="rect">
            <a:avLst/>
          </a:prstGeom>
        </p:spPr>
      </p:pic>
      <p:sp>
        <p:nvSpPr>
          <p:cNvPr id="19" name="Acorde 8">
            <a:extLst>
              <a:ext uri="{FF2B5EF4-FFF2-40B4-BE49-F238E27FC236}">
                <a16:creationId xmlns:a16="http://schemas.microsoft.com/office/drawing/2014/main" id="{40AB758C-E8C5-D64B-94BE-CC91EF372030}"/>
              </a:ext>
            </a:extLst>
          </p:cNvPr>
          <p:cNvSpPr/>
          <p:nvPr userDrawn="1"/>
        </p:nvSpPr>
        <p:spPr>
          <a:xfrm rot="2815943">
            <a:off x="11838628" y="6046392"/>
            <a:ext cx="826015" cy="826015"/>
          </a:xfrm>
          <a:prstGeom prst="chord">
            <a:avLst>
              <a:gd name="adj1" fmla="val 2948830"/>
              <a:gd name="adj2" fmla="val 12989120"/>
            </a:avLst>
          </a:prstGeom>
          <a:solidFill>
            <a:srgbClr val="7CC7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390872F1-6050-9042-B484-617DC7838C0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075601" y="123263"/>
            <a:ext cx="872058" cy="3569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451528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2_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ángulo 4"/>
          <p:cNvSpPr/>
          <p:nvPr userDrawn="1"/>
        </p:nvSpPr>
        <p:spPr>
          <a:xfrm>
            <a:off x="0" y="-66675"/>
            <a:ext cx="12192000" cy="6928596"/>
          </a:xfrm>
          <a:prstGeom prst="rect">
            <a:avLst/>
          </a:prstGeom>
          <a:solidFill>
            <a:srgbClr val="00A7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9537B-EE99-445C-AE29-CD3667167346}" type="datetimeFigureOut">
              <a:rPr lang="en-US" smtClean="0"/>
              <a:t>1/19/24</a:t>
            </a:fld>
            <a:endParaRPr lang="en-US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5B6A7-DF8B-4DFB-B7E4-0C74DCCC19D5}" type="slidenum">
              <a:rPr lang="en-US" smtClean="0"/>
              <a:t>‹Nº›</a:t>
            </a:fld>
            <a:endParaRPr lang="en-US"/>
          </a:p>
        </p:txBody>
      </p:sp>
      <p:sp>
        <p:nvSpPr>
          <p:cNvPr id="7" name="Rectángulo 6"/>
          <p:cNvSpPr/>
          <p:nvPr userDrawn="1"/>
        </p:nvSpPr>
        <p:spPr>
          <a:xfrm>
            <a:off x="0" y="4737889"/>
            <a:ext cx="12192000" cy="2117650"/>
          </a:xfrm>
          <a:prstGeom prst="rect">
            <a:avLst/>
          </a:prstGeom>
          <a:solidFill>
            <a:srgbClr val="347E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8" name="Google Shape;1741;p35"/>
          <p:cNvSpPr/>
          <p:nvPr userDrawn="1"/>
        </p:nvSpPr>
        <p:spPr>
          <a:xfrm>
            <a:off x="0" y="4582016"/>
            <a:ext cx="12192000" cy="345600"/>
          </a:xfrm>
          <a:custGeom>
            <a:avLst/>
            <a:gdLst/>
            <a:ahLst/>
            <a:cxnLst/>
            <a:rect l="l" t="t" r="r" b="b"/>
            <a:pathLst>
              <a:path w="285750" h="10990" extrusionOk="0">
                <a:moveTo>
                  <a:pt x="0" y="0"/>
                </a:moveTo>
                <a:lnTo>
                  <a:pt x="0" y="10990"/>
                </a:lnTo>
                <a:lnTo>
                  <a:pt x="285750" y="10990"/>
                </a:lnTo>
                <a:lnTo>
                  <a:pt x="285750" y="0"/>
                </a:lnTo>
                <a:close/>
              </a:path>
            </a:pathLst>
          </a:custGeom>
          <a:solidFill>
            <a:srgbClr val="DEE5E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1880829E-85FD-154C-A13C-944BF4C3B33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075601" y="123263"/>
            <a:ext cx="872058" cy="3569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273981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ángulo 4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F59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9537B-EE99-445C-AE29-CD3667167346}" type="datetimeFigureOut">
              <a:rPr lang="en-US" smtClean="0"/>
              <a:t>1/19/24</a:t>
            </a:fld>
            <a:endParaRPr lang="en-US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5B6A7-DF8B-4DFB-B7E4-0C74DCCC19D5}" type="slidenum">
              <a:rPr lang="en-US" smtClean="0"/>
              <a:t>‹Nº›</a:t>
            </a:fld>
            <a:endParaRPr lang="en-US"/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AA547DD0-DB17-3B4D-B4C7-A063D4B6D0A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075601" y="144363"/>
            <a:ext cx="872058" cy="3569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933872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8_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ángulo 4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F59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9537B-EE99-445C-AE29-CD3667167346}" type="datetimeFigureOut">
              <a:rPr lang="en-US" smtClean="0"/>
              <a:t>1/19/24</a:t>
            </a:fld>
            <a:endParaRPr lang="en-US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5B6A7-DF8B-4DFB-B7E4-0C74DCCC19D5}" type="slidenum">
              <a:rPr lang="en-US" smtClean="0"/>
              <a:t>‹Nº›</a:t>
            </a:fld>
            <a:endParaRPr lang="en-US"/>
          </a:p>
        </p:txBody>
      </p:sp>
      <p:sp>
        <p:nvSpPr>
          <p:cNvPr id="7" name="Elipse 6"/>
          <p:cNvSpPr/>
          <p:nvPr userDrawn="1"/>
        </p:nvSpPr>
        <p:spPr>
          <a:xfrm>
            <a:off x="2781034" y="1"/>
            <a:ext cx="6857999" cy="6857999"/>
          </a:xfrm>
          <a:prstGeom prst="ellipse">
            <a:avLst/>
          </a:prstGeom>
          <a:solidFill>
            <a:srgbClr val="7CC7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Elipse 8"/>
          <p:cNvSpPr/>
          <p:nvPr userDrawn="1"/>
        </p:nvSpPr>
        <p:spPr>
          <a:xfrm>
            <a:off x="4410033" y="1629000"/>
            <a:ext cx="3600000" cy="3600000"/>
          </a:xfrm>
          <a:prstGeom prst="ellipse">
            <a:avLst/>
          </a:prstGeom>
          <a:solidFill>
            <a:srgbClr val="0F59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Imagen 9">
            <a:extLst>
              <a:ext uri="{FF2B5EF4-FFF2-40B4-BE49-F238E27FC236}">
                <a16:creationId xmlns:a16="http://schemas.microsoft.com/office/drawing/2014/main" id="{4A90FFCE-71F4-5E4F-89ED-6FB9E59F29D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075601" y="144363"/>
            <a:ext cx="872058" cy="3569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212388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9_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ángulo 4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F59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9537B-EE99-445C-AE29-CD3667167346}" type="datetimeFigureOut">
              <a:rPr lang="en-US" smtClean="0"/>
              <a:t>1/19/24</a:t>
            </a:fld>
            <a:endParaRPr lang="en-US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5B6A7-DF8B-4DFB-B7E4-0C74DCCC19D5}" type="slidenum">
              <a:rPr lang="en-US" smtClean="0"/>
              <a:t>‹Nº›</a:t>
            </a:fld>
            <a:endParaRPr lang="en-US"/>
          </a:p>
        </p:txBody>
      </p:sp>
      <p:pic>
        <p:nvPicPr>
          <p:cNvPr id="12" name="Imagen 1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68471" y="564957"/>
            <a:ext cx="1492068" cy="615950"/>
          </a:xfrm>
          <a:prstGeom prst="rect">
            <a:avLst/>
          </a:prstGeom>
        </p:spPr>
      </p:pic>
      <p:pic>
        <p:nvPicPr>
          <p:cNvPr id="13" name="Imagen 1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980320" y="1592141"/>
            <a:ext cx="6984321" cy="3614900"/>
          </a:xfrm>
          <a:prstGeom prst="rect">
            <a:avLst/>
          </a:prstGeom>
        </p:spPr>
      </p:pic>
      <p:sp>
        <p:nvSpPr>
          <p:cNvPr id="14" name="Circular 13"/>
          <p:cNvSpPr/>
          <p:nvPr userDrawn="1"/>
        </p:nvSpPr>
        <p:spPr>
          <a:xfrm rot="5400000">
            <a:off x="6160467" y="1610237"/>
            <a:ext cx="5247763" cy="5247763"/>
          </a:xfrm>
          <a:prstGeom prst="pie">
            <a:avLst>
              <a:gd name="adj1" fmla="val 0"/>
              <a:gd name="adj2" fmla="val 5457290"/>
            </a:avLst>
          </a:prstGeom>
          <a:solidFill>
            <a:srgbClr val="DEE5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16" name="Imagen 15">
            <a:extLst>
              <a:ext uri="{FF2B5EF4-FFF2-40B4-BE49-F238E27FC236}">
                <a16:creationId xmlns:a16="http://schemas.microsoft.com/office/drawing/2014/main" id="{53BF37B7-ECE8-BC44-88A4-5AD5DDB405D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87565" y="574017"/>
            <a:ext cx="1523883" cy="6237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791237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9537B-EE99-445C-AE29-CD3667167346}" type="datetimeFigureOut">
              <a:rPr lang="en-US" smtClean="0"/>
              <a:t>1/19/24</a:t>
            </a:fld>
            <a:endParaRPr lang="en-U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5B6A7-DF8B-4DFB-B7E4-0C74DCCC19D5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197808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9537B-EE99-445C-AE29-CD3667167346}" type="datetimeFigureOut">
              <a:rPr lang="en-US" smtClean="0"/>
              <a:t>1/19/24</a:t>
            </a:fld>
            <a:endParaRPr lang="en-U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5B6A7-DF8B-4DFB-B7E4-0C74DCCC19D5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69844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9537B-EE99-445C-AE29-CD3667167346}" type="datetimeFigureOut">
              <a:rPr lang="en-US" smtClean="0"/>
              <a:t>1/19/24</a:t>
            </a:fld>
            <a:endParaRPr lang="en-U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5B6A7-DF8B-4DFB-B7E4-0C74DCCC19D5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20623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9537B-EE99-445C-AE29-CD3667167346}" type="datetimeFigureOut">
              <a:rPr lang="en-US" smtClean="0"/>
              <a:t>1/19/24</a:t>
            </a:fld>
            <a:endParaRPr lang="en-U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5B6A7-DF8B-4DFB-B7E4-0C74DCCC19D5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596369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9537B-EE99-445C-AE29-CD3667167346}" type="datetimeFigureOut">
              <a:rPr lang="en-US" smtClean="0"/>
              <a:t>1/19/24</a:t>
            </a:fld>
            <a:endParaRPr lang="en-U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5B6A7-DF8B-4DFB-B7E4-0C74DCCC19D5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21697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9537B-EE99-445C-AE29-CD3667167346}" type="datetimeFigureOut">
              <a:rPr lang="en-US" smtClean="0"/>
              <a:t>1/19/24</a:t>
            </a:fld>
            <a:endParaRPr lang="en-U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5B6A7-DF8B-4DFB-B7E4-0C74DCCC19D5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6638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9537B-EE99-445C-AE29-CD3667167346}" type="datetimeFigureOut">
              <a:rPr lang="en-US" smtClean="0"/>
              <a:t>1/19/24</a:t>
            </a:fld>
            <a:endParaRPr lang="en-U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5B6A7-DF8B-4DFB-B7E4-0C74DCCC19D5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85433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9537B-EE99-445C-AE29-CD3667167346}" type="datetimeFigureOut">
              <a:rPr lang="en-US" smtClean="0"/>
              <a:t>1/19/24</a:t>
            </a:fld>
            <a:endParaRPr lang="en-US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5B6A7-DF8B-4DFB-B7E4-0C74DCCC19D5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08559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9537B-EE99-445C-AE29-CD3667167346}" type="datetimeFigureOut">
              <a:rPr lang="en-US" smtClean="0"/>
              <a:t>1/19/24</a:t>
            </a:fld>
            <a:endParaRPr lang="en-US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5B6A7-DF8B-4DFB-B7E4-0C74DCCC19D5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46329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9537B-EE99-445C-AE29-CD3667167346}" type="datetimeFigureOut">
              <a:rPr lang="en-US" smtClean="0"/>
              <a:t>1/19/24</a:t>
            </a:fld>
            <a:endParaRPr lang="en-US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5B6A7-DF8B-4DFB-B7E4-0C74DCCC19D5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56279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3_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9537B-EE99-445C-AE29-CD3667167346}" type="datetimeFigureOut">
              <a:rPr lang="en-US" smtClean="0"/>
              <a:t>1/19/24</a:t>
            </a:fld>
            <a:endParaRPr lang="en-US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5B6A7-DF8B-4DFB-B7E4-0C74DCCC19D5}" type="slidenum">
              <a:rPr lang="en-US" smtClean="0"/>
              <a:t>‹Nº›</a:t>
            </a:fld>
            <a:endParaRPr lang="en-US"/>
          </a:p>
        </p:txBody>
      </p:sp>
      <p:sp>
        <p:nvSpPr>
          <p:cNvPr id="5" name="Rectángulo redondeado 4"/>
          <p:cNvSpPr/>
          <p:nvPr userDrawn="1"/>
        </p:nvSpPr>
        <p:spPr>
          <a:xfrm>
            <a:off x="3914146" y="735645"/>
            <a:ext cx="9465034" cy="6397919"/>
          </a:xfrm>
          <a:prstGeom prst="roundRect">
            <a:avLst>
              <a:gd name="adj" fmla="val 2350"/>
            </a:avLst>
          </a:prstGeom>
          <a:solidFill>
            <a:srgbClr val="0F59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Imagen 5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850"/>
          <a:stretch/>
        </p:blipFill>
        <p:spPr>
          <a:xfrm rot="16200000">
            <a:off x="1712946" y="4579310"/>
            <a:ext cx="1719463" cy="28569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79652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8_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9537B-EE99-445C-AE29-CD3667167346}" type="datetimeFigureOut">
              <a:rPr lang="en-US" smtClean="0"/>
              <a:t>1/19/24</a:t>
            </a:fld>
            <a:endParaRPr lang="en-US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5B6A7-DF8B-4DFB-B7E4-0C74DCCC19D5}" type="slidenum">
              <a:rPr lang="en-US" smtClean="0"/>
              <a:t>‹Nº›</a:t>
            </a:fld>
            <a:endParaRPr lang="en-US"/>
          </a:p>
        </p:txBody>
      </p:sp>
      <p:sp>
        <p:nvSpPr>
          <p:cNvPr id="15" name="Acorde 8">
            <a:extLst>
              <a:ext uri="{FF2B5EF4-FFF2-40B4-BE49-F238E27FC236}">
                <a16:creationId xmlns:a16="http://schemas.microsoft.com/office/drawing/2014/main" id="{99E5A132-8A7E-E340-B3C7-C7AC3E1EBF1B}"/>
              </a:ext>
            </a:extLst>
          </p:cNvPr>
          <p:cNvSpPr/>
          <p:nvPr userDrawn="1"/>
        </p:nvSpPr>
        <p:spPr>
          <a:xfrm rot="2815943">
            <a:off x="11474286" y="5152651"/>
            <a:ext cx="1601031" cy="1601031"/>
          </a:xfrm>
          <a:prstGeom prst="chord">
            <a:avLst>
              <a:gd name="adj1" fmla="val 2948830"/>
              <a:gd name="adj2" fmla="val 12989120"/>
            </a:avLst>
          </a:prstGeom>
          <a:solidFill>
            <a:srgbClr val="7CC7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" name="Imagen 15">
            <a:extLst>
              <a:ext uri="{FF2B5EF4-FFF2-40B4-BE49-F238E27FC236}">
                <a16:creationId xmlns:a16="http://schemas.microsoft.com/office/drawing/2014/main" id="{06C02070-7FAD-2E4A-81B1-52A659AC1CB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9145" y="603768"/>
            <a:ext cx="4714297" cy="62675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14722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1.emf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89537B-EE99-445C-AE29-CD3667167346}" type="datetimeFigureOut">
              <a:rPr lang="en-US" smtClean="0"/>
              <a:t>1/19/24</a:t>
            </a:fld>
            <a:endParaRPr lang="en-U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85B6A7-DF8B-4DFB-B7E4-0C74DCCC19D5}" type="slidenum">
              <a:rPr lang="en-US" smtClean="0"/>
              <a:t>‹Nº›</a:t>
            </a:fld>
            <a:endParaRPr lang="en-US"/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id="{D4E3D9C1-4B61-384B-AE0D-0B5316356BB6}"/>
              </a:ext>
            </a:extLst>
          </p:cNvPr>
          <p:cNvPicPr>
            <a:picLocks noChangeAspect="1"/>
          </p:cNvPicPr>
          <p:nvPr userDrawn="1"/>
        </p:nvPicPr>
        <p:blipFill>
          <a:blip r:embed="rId23"/>
          <a:stretch>
            <a:fillRect/>
          </a:stretch>
        </p:blipFill>
        <p:spPr>
          <a:xfrm>
            <a:off x="11075601" y="123263"/>
            <a:ext cx="872058" cy="3569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25704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72" r:id="rId8"/>
    <p:sldLayoutId id="2147483667" r:id="rId9"/>
    <p:sldLayoutId id="2147483668" r:id="rId10"/>
    <p:sldLayoutId id="2147483660" r:id="rId11"/>
    <p:sldLayoutId id="2147483666" r:id="rId12"/>
    <p:sldLayoutId id="2147483689" r:id="rId13"/>
    <p:sldLayoutId id="2147483681" r:id="rId14"/>
    <p:sldLayoutId id="2147483662" r:id="rId15"/>
    <p:sldLayoutId id="2147483677" r:id="rId16"/>
    <p:sldLayoutId id="2147483688" r:id="rId17"/>
    <p:sldLayoutId id="2147483656" r:id="rId18"/>
    <p:sldLayoutId id="2147483657" r:id="rId19"/>
    <p:sldLayoutId id="2147483658" r:id="rId20"/>
    <p:sldLayoutId id="2147483659" r:id="rId2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5.emf"/><Relationship Id="rId7" Type="http://schemas.openxmlformats.org/officeDocument/2006/relationships/image" Target="../media/image19.emf"/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emf"/><Relationship Id="rId5" Type="http://schemas.openxmlformats.org/officeDocument/2006/relationships/image" Target="../media/image17.emf"/><Relationship Id="rId4" Type="http://schemas.openxmlformats.org/officeDocument/2006/relationships/image" Target="../media/image16.emf"/><Relationship Id="rId9" Type="http://schemas.openxmlformats.org/officeDocument/2006/relationships/image" Target="../media/image21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/>
          <p:cNvSpPr txBox="1"/>
          <p:nvPr/>
        </p:nvSpPr>
        <p:spPr>
          <a:xfrm>
            <a:off x="674915" y="2644170"/>
            <a:ext cx="7522027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chemeClr val="bg1"/>
                </a:solidFill>
                <a:latin typeface="Bitter Black" pitchFamily="2" charset="0"/>
              </a:rPr>
              <a:t>Electronic signature</a:t>
            </a:r>
          </a:p>
          <a:p>
            <a:r>
              <a:rPr lang="es-ES" sz="3000" dirty="0" err="1">
                <a:solidFill>
                  <a:schemeClr val="bg1"/>
                </a:solidFill>
                <a:latin typeface="Fira Sans" panose="020B0503050000020004" pitchFamily="34" charset="0"/>
              </a:rPr>
              <a:t>Instructions</a:t>
            </a:r>
            <a:endParaRPr lang="en-US" sz="3000" dirty="0">
              <a:solidFill>
                <a:schemeClr val="bg1"/>
              </a:solidFill>
              <a:latin typeface="Fira Sans" panose="020B05030500000200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12444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567;p47"/>
          <p:cNvSpPr txBox="1">
            <a:spLocks/>
          </p:cNvSpPr>
          <p:nvPr/>
        </p:nvSpPr>
        <p:spPr>
          <a:xfrm>
            <a:off x="1442369" y="2064114"/>
            <a:ext cx="2186469" cy="2144216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spcAft>
                <a:spcPts val="1600"/>
              </a:spcAft>
              <a:buNone/>
            </a:pPr>
            <a:r>
              <a:rPr lang="es-ES" sz="1400" dirty="0">
                <a:solidFill>
                  <a:srgbClr val="0F5985"/>
                </a:solidFill>
                <a:latin typeface="Fira Sans Medium" panose="020B0603050000020004" pitchFamily="34" charset="0"/>
              </a:rPr>
              <a:t>1. </a:t>
            </a:r>
            <a:r>
              <a:rPr lang="es-ES" sz="1400" dirty="0" err="1">
                <a:solidFill>
                  <a:srgbClr val="0F5985"/>
                </a:solidFill>
                <a:latin typeface="Fira Sans Medium" panose="020B0603050000020004" pitchFamily="34" charset="0"/>
              </a:rPr>
              <a:t>Change</a:t>
            </a:r>
            <a:r>
              <a:rPr lang="es-ES" sz="1400" dirty="0">
                <a:solidFill>
                  <a:srgbClr val="0F5985"/>
                </a:solidFill>
                <a:latin typeface="Fira Sans Medium" panose="020B0603050000020004" pitchFamily="34" charset="0"/>
              </a:rPr>
              <a:t> </a:t>
            </a:r>
            <a:r>
              <a:rPr lang="es-ES" sz="1400" dirty="0" err="1">
                <a:solidFill>
                  <a:srgbClr val="0F5985"/>
                </a:solidFill>
                <a:latin typeface="Fira Sans Medium" panose="020B0603050000020004" pitchFamily="34" charset="0"/>
              </a:rPr>
              <a:t>your</a:t>
            </a:r>
            <a:r>
              <a:rPr lang="es-ES" sz="1400" dirty="0">
                <a:solidFill>
                  <a:srgbClr val="0F5985"/>
                </a:solidFill>
                <a:latin typeface="Fira Sans Medium" panose="020B0603050000020004" pitchFamily="34" charset="0"/>
              </a:rPr>
              <a:t> data:</a:t>
            </a:r>
            <a:br>
              <a:rPr lang="es-ES" sz="1400" dirty="0">
                <a:solidFill>
                  <a:srgbClr val="0F5985"/>
                </a:solidFill>
                <a:latin typeface="Fira Sans Medium" panose="020B0603050000020004" pitchFamily="34" charset="0"/>
              </a:rPr>
            </a:br>
            <a:br>
              <a:rPr lang="es-ES" sz="1400" dirty="0">
                <a:solidFill>
                  <a:srgbClr val="0F5985"/>
                </a:solidFill>
                <a:latin typeface="Fira Sans Medium" panose="020B0603050000020004" pitchFamily="34" charset="0"/>
              </a:rPr>
            </a:br>
            <a:r>
              <a:rPr lang="es-ES" sz="1400" dirty="0">
                <a:solidFill>
                  <a:srgbClr val="0F5985"/>
                </a:solidFill>
                <a:latin typeface="Fira Sans Medium" panose="020B0603050000020004" pitchFamily="34" charset="0"/>
              </a:rPr>
              <a:t>     </a:t>
            </a:r>
            <a:r>
              <a:rPr lang="es-ES" sz="1400" dirty="0" err="1">
                <a:solidFill>
                  <a:srgbClr val="0F5985"/>
                </a:solidFill>
                <a:latin typeface="Fira Sans Medium" panose="020B0603050000020004" pitchFamily="34" charset="0"/>
              </a:rPr>
              <a:t>Name</a:t>
            </a:r>
            <a:r>
              <a:rPr lang="es-ES" sz="1400" dirty="0">
                <a:solidFill>
                  <a:srgbClr val="0F5985"/>
                </a:solidFill>
                <a:latin typeface="Fira Sans Medium" panose="020B0603050000020004" pitchFamily="34" charset="0"/>
              </a:rPr>
              <a:t> </a:t>
            </a:r>
            <a:br>
              <a:rPr lang="es-ES" sz="1400" dirty="0">
                <a:solidFill>
                  <a:srgbClr val="0F5985"/>
                </a:solidFill>
                <a:latin typeface="Fira Sans Medium" panose="020B0603050000020004" pitchFamily="34" charset="0"/>
              </a:rPr>
            </a:br>
            <a:r>
              <a:rPr lang="es-ES" sz="1400" dirty="0">
                <a:solidFill>
                  <a:srgbClr val="0F5985"/>
                </a:solidFill>
                <a:latin typeface="Fira Sans Medium" panose="020B0603050000020004" pitchFamily="34" charset="0"/>
              </a:rPr>
              <a:t>     Position </a:t>
            </a:r>
            <a:br>
              <a:rPr lang="es-ES" sz="1400" dirty="0">
                <a:solidFill>
                  <a:srgbClr val="0F5985"/>
                </a:solidFill>
                <a:latin typeface="Fira Sans Medium" panose="020B0603050000020004" pitchFamily="34" charset="0"/>
              </a:rPr>
            </a:br>
            <a:r>
              <a:rPr lang="es-ES" sz="1400" dirty="0">
                <a:solidFill>
                  <a:srgbClr val="0F5985"/>
                </a:solidFill>
                <a:latin typeface="Fira Sans Medium" panose="020B0603050000020004" pitchFamily="34" charset="0"/>
              </a:rPr>
              <a:t>     </a:t>
            </a:r>
            <a:r>
              <a:rPr lang="es-ES" sz="1400" dirty="0" err="1">
                <a:solidFill>
                  <a:srgbClr val="0F5985"/>
                </a:solidFill>
                <a:latin typeface="Fira Sans Medium" panose="020B0603050000020004" pitchFamily="34" charset="0"/>
              </a:rPr>
              <a:t>Phone</a:t>
            </a:r>
            <a:r>
              <a:rPr lang="es-ES" sz="1400" dirty="0">
                <a:solidFill>
                  <a:srgbClr val="0F5985"/>
                </a:solidFill>
                <a:latin typeface="Fira Sans Medium" panose="020B0603050000020004" pitchFamily="34" charset="0"/>
              </a:rPr>
              <a:t> </a:t>
            </a:r>
            <a:br>
              <a:rPr lang="es-ES" sz="1400" dirty="0">
                <a:solidFill>
                  <a:srgbClr val="0F5985"/>
                </a:solidFill>
                <a:latin typeface="Fira Sans Medium" panose="020B0603050000020004" pitchFamily="34" charset="0"/>
              </a:rPr>
            </a:br>
            <a:r>
              <a:rPr lang="es-ES" sz="1400" dirty="0">
                <a:solidFill>
                  <a:srgbClr val="0F5985"/>
                </a:solidFill>
                <a:latin typeface="Fira Sans Medium" panose="020B0603050000020004" pitchFamily="34" charset="0"/>
              </a:rPr>
              <a:t>     Email </a:t>
            </a:r>
            <a:br>
              <a:rPr lang="es-ES" sz="1400" dirty="0">
                <a:solidFill>
                  <a:srgbClr val="0F5985"/>
                </a:solidFill>
                <a:latin typeface="Fira Sans Medium" panose="020B0603050000020004" pitchFamily="34" charset="0"/>
              </a:rPr>
            </a:br>
            <a:r>
              <a:rPr lang="es-ES" sz="1400" dirty="0">
                <a:solidFill>
                  <a:srgbClr val="0F5985"/>
                </a:solidFill>
                <a:latin typeface="Fira Sans Medium" panose="020B0603050000020004" pitchFamily="34" charset="0"/>
              </a:rPr>
              <a:t>     </a:t>
            </a:r>
            <a:r>
              <a:rPr lang="es-ES" sz="1400" dirty="0" err="1">
                <a:solidFill>
                  <a:srgbClr val="0F5985"/>
                </a:solidFill>
                <a:latin typeface="Fira Sans Medium" panose="020B0603050000020004" pitchFamily="34" charset="0"/>
              </a:rPr>
              <a:t>Address</a:t>
            </a:r>
            <a:endParaRPr lang="en-US" sz="1400" dirty="0">
              <a:solidFill>
                <a:srgbClr val="0F5985"/>
              </a:solidFill>
              <a:latin typeface="Fira Sans Light" panose="020B0403050000020004" pitchFamily="34" charset="0"/>
            </a:endParaRPr>
          </a:p>
          <a:p>
            <a:pPr marL="0" indent="0">
              <a:spcBef>
                <a:spcPts val="0"/>
              </a:spcBef>
              <a:spcAft>
                <a:spcPts val="1600"/>
              </a:spcAft>
              <a:buNone/>
            </a:pPr>
            <a:endParaRPr lang="en-US" sz="1400" dirty="0">
              <a:solidFill>
                <a:srgbClr val="0F5985"/>
              </a:solidFill>
              <a:latin typeface="Fira Sans Light" panose="020B0403050000020004" pitchFamily="34" charset="0"/>
            </a:endParaRPr>
          </a:p>
        </p:txBody>
      </p:sp>
      <p:sp>
        <p:nvSpPr>
          <p:cNvPr id="5" name="CuadroTexto 4"/>
          <p:cNvSpPr txBox="1"/>
          <p:nvPr/>
        </p:nvSpPr>
        <p:spPr>
          <a:xfrm>
            <a:off x="418453" y="746060"/>
            <a:ext cx="6258571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0F5985"/>
                </a:solidFill>
                <a:latin typeface="Bitter Black" pitchFamily="2" charset="0"/>
              </a:rPr>
              <a:t>Follow these instructions </a:t>
            </a:r>
          </a:p>
          <a:p>
            <a:r>
              <a:rPr lang="es-ES" sz="3000" dirty="0">
                <a:solidFill>
                  <a:srgbClr val="0F5985"/>
                </a:solidFill>
                <a:latin typeface="Fira Sans" panose="020B0503050000020004" pitchFamily="34" charset="0"/>
              </a:rPr>
              <a:t>to configure </a:t>
            </a:r>
            <a:r>
              <a:rPr lang="es-ES" sz="3000" dirty="0" err="1">
                <a:solidFill>
                  <a:srgbClr val="0F5985"/>
                </a:solidFill>
                <a:latin typeface="Fira Sans" panose="020B0503050000020004" pitchFamily="34" charset="0"/>
              </a:rPr>
              <a:t>your</a:t>
            </a:r>
            <a:r>
              <a:rPr lang="es-ES" sz="3000" dirty="0">
                <a:solidFill>
                  <a:srgbClr val="0F5985"/>
                </a:solidFill>
                <a:latin typeface="Fira Sans" panose="020B0503050000020004" pitchFamily="34" charset="0"/>
              </a:rPr>
              <a:t> </a:t>
            </a:r>
            <a:r>
              <a:rPr lang="es-ES" sz="3000" dirty="0" err="1">
                <a:solidFill>
                  <a:srgbClr val="0F5985"/>
                </a:solidFill>
                <a:latin typeface="Fira Sans" panose="020B0503050000020004" pitchFamily="34" charset="0"/>
              </a:rPr>
              <a:t>signature</a:t>
            </a:r>
            <a:endParaRPr lang="en-US" sz="3000" dirty="0">
              <a:solidFill>
                <a:srgbClr val="0F5985"/>
              </a:solidFill>
              <a:latin typeface="Fira Sans" panose="020B0503050000020004" pitchFamily="34" charset="0"/>
            </a:endParaRPr>
          </a:p>
        </p:txBody>
      </p:sp>
      <p:sp>
        <p:nvSpPr>
          <p:cNvPr id="10" name="CuadroTexto 9"/>
          <p:cNvSpPr txBox="1"/>
          <p:nvPr/>
        </p:nvSpPr>
        <p:spPr>
          <a:xfrm>
            <a:off x="6190862" y="320810"/>
            <a:ext cx="46258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000" dirty="0" err="1">
                <a:solidFill>
                  <a:srgbClr val="0F5985"/>
                </a:solidFill>
                <a:latin typeface="Fira Sans Light" panose="020B0403050000020004" pitchFamily="34" charset="0"/>
              </a:rPr>
              <a:t>Firma</a:t>
            </a:r>
            <a:r>
              <a:rPr lang="en-US" sz="1000" dirty="0">
                <a:solidFill>
                  <a:srgbClr val="0F5985"/>
                </a:solidFill>
                <a:latin typeface="Fira Sans Light" panose="020B0403050000020004" pitchFamily="34" charset="0"/>
              </a:rPr>
              <a:t> </a:t>
            </a:r>
            <a:r>
              <a:rPr lang="en-US" sz="1000" dirty="0" err="1">
                <a:solidFill>
                  <a:srgbClr val="0F5985"/>
                </a:solidFill>
                <a:latin typeface="Fira Sans Light" panose="020B0403050000020004" pitchFamily="34" charset="0"/>
              </a:rPr>
              <a:t>electrónica</a:t>
            </a:r>
            <a:endParaRPr lang="en-US" sz="1000" dirty="0">
              <a:solidFill>
                <a:srgbClr val="0F5985"/>
              </a:solidFill>
              <a:latin typeface="Fira Sans Light" panose="020B0403050000020004" pitchFamily="34" charset="0"/>
            </a:endParaRPr>
          </a:p>
          <a:p>
            <a:pPr algn="r"/>
            <a:endParaRPr lang="en-US" sz="1000" dirty="0">
              <a:solidFill>
                <a:srgbClr val="0F5985"/>
              </a:solidFill>
              <a:latin typeface="Fira Sans Light" panose="020B0403050000020004" pitchFamily="34" charset="0"/>
            </a:endParaRP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52996717-3E8C-AC47-8C3E-4898C34A99E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8838" y="2064113"/>
            <a:ext cx="2832286" cy="2144216"/>
          </a:xfrm>
          <a:prstGeom prst="rect">
            <a:avLst/>
          </a:prstGeom>
        </p:spPr>
      </p:pic>
      <p:sp>
        <p:nvSpPr>
          <p:cNvPr id="7" name="Google Shape;567;p47">
            <a:extLst>
              <a:ext uri="{FF2B5EF4-FFF2-40B4-BE49-F238E27FC236}">
                <a16:creationId xmlns:a16="http://schemas.microsoft.com/office/drawing/2014/main" id="{60EC1DB7-1379-E543-9E90-8667A613004C}"/>
              </a:ext>
            </a:extLst>
          </p:cNvPr>
          <p:cNvSpPr txBox="1">
            <a:spLocks/>
          </p:cNvSpPr>
          <p:nvPr/>
        </p:nvSpPr>
        <p:spPr>
          <a:xfrm>
            <a:off x="1442369" y="4360899"/>
            <a:ext cx="2186469" cy="2222441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spcAft>
                <a:spcPts val="1600"/>
              </a:spcAft>
              <a:buNone/>
            </a:pPr>
            <a:r>
              <a:rPr lang="es-ES" sz="1400" dirty="0">
                <a:solidFill>
                  <a:srgbClr val="0F5985"/>
                </a:solidFill>
                <a:latin typeface="Fira Sans Medium" panose="020B0603050000020004" pitchFamily="34" charset="0"/>
              </a:rPr>
              <a:t>2. </a:t>
            </a:r>
            <a:r>
              <a:rPr lang="es-ES" sz="1400" dirty="0" err="1">
                <a:solidFill>
                  <a:srgbClr val="0F5985"/>
                </a:solidFill>
                <a:latin typeface="Fira Sans Medium" panose="020B0603050000020004" pitchFamily="34" charset="0"/>
              </a:rPr>
              <a:t>Select</a:t>
            </a:r>
            <a:r>
              <a:rPr lang="es-ES" sz="1400" dirty="0">
                <a:solidFill>
                  <a:srgbClr val="0F5985"/>
                </a:solidFill>
                <a:latin typeface="Fira Sans Medium" panose="020B0603050000020004" pitchFamily="34" charset="0"/>
              </a:rPr>
              <a:t> </a:t>
            </a:r>
            <a:r>
              <a:rPr lang="es-ES" sz="1400" dirty="0" err="1">
                <a:solidFill>
                  <a:srgbClr val="0F5985"/>
                </a:solidFill>
                <a:latin typeface="Fira Sans Medium" panose="020B0603050000020004" pitchFamily="34" charset="0"/>
              </a:rPr>
              <a:t>all</a:t>
            </a:r>
            <a:r>
              <a:rPr lang="es-ES" sz="1400" dirty="0">
                <a:solidFill>
                  <a:srgbClr val="0F5985"/>
                </a:solidFill>
                <a:latin typeface="Fira Sans Medium" panose="020B0603050000020004" pitchFamily="34" charset="0"/>
              </a:rPr>
              <a:t> </a:t>
            </a:r>
            <a:r>
              <a:rPr lang="es-ES" sz="1400" dirty="0" err="1">
                <a:solidFill>
                  <a:srgbClr val="0F5985"/>
                </a:solidFill>
                <a:latin typeface="Fira Sans Medium" panose="020B0603050000020004" pitchFamily="34" charset="0"/>
              </a:rPr>
              <a:t>the</a:t>
            </a:r>
            <a:r>
              <a:rPr lang="es-ES" sz="1400" dirty="0">
                <a:solidFill>
                  <a:srgbClr val="0F5985"/>
                </a:solidFill>
                <a:latin typeface="Fira Sans Medium" panose="020B0603050000020004" pitchFamily="34" charset="0"/>
              </a:rPr>
              <a:t> </a:t>
            </a:r>
            <a:br>
              <a:rPr lang="es-ES" sz="1400" dirty="0">
                <a:solidFill>
                  <a:srgbClr val="0F5985"/>
                </a:solidFill>
                <a:latin typeface="Fira Sans Medium" panose="020B0603050000020004" pitchFamily="34" charset="0"/>
              </a:rPr>
            </a:br>
            <a:r>
              <a:rPr lang="es-ES" sz="1400" dirty="0">
                <a:solidFill>
                  <a:srgbClr val="0F5985"/>
                </a:solidFill>
                <a:latin typeface="Fira Sans Medium" panose="020B0603050000020004" pitchFamily="34" charset="0"/>
              </a:rPr>
              <a:t>    </a:t>
            </a:r>
            <a:r>
              <a:rPr lang="es-ES" sz="1400" dirty="0" err="1">
                <a:solidFill>
                  <a:srgbClr val="0F5985"/>
                </a:solidFill>
                <a:latin typeface="Fira Sans Medium" panose="020B0603050000020004" pitchFamily="34" charset="0"/>
              </a:rPr>
              <a:t>elements</a:t>
            </a:r>
            <a:endParaRPr lang="en-US" sz="1400" dirty="0">
              <a:solidFill>
                <a:srgbClr val="0F5985"/>
              </a:solidFill>
              <a:latin typeface="Fira Sans Light" panose="020B0403050000020004" pitchFamily="34" charset="0"/>
            </a:endParaRPr>
          </a:p>
          <a:p>
            <a:pPr marL="0" indent="0">
              <a:spcBef>
                <a:spcPts val="0"/>
              </a:spcBef>
              <a:spcAft>
                <a:spcPts val="1600"/>
              </a:spcAft>
              <a:buNone/>
            </a:pPr>
            <a:endParaRPr lang="en-US" sz="1400" dirty="0">
              <a:solidFill>
                <a:srgbClr val="0F5985"/>
              </a:solidFill>
              <a:latin typeface="Fira Sans Light" panose="020B0403050000020004" pitchFamily="34" charset="0"/>
            </a:endParaRPr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D969E360-F756-CC4D-A4CA-0673D425868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33" r="916"/>
          <a:stretch/>
        </p:blipFill>
        <p:spPr>
          <a:xfrm>
            <a:off x="3628838" y="4437470"/>
            <a:ext cx="2832286" cy="2145870"/>
          </a:xfrm>
          <a:prstGeom prst="rect">
            <a:avLst/>
          </a:prstGeom>
        </p:spPr>
      </p:pic>
      <p:sp>
        <p:nvSpPr>
          <p:cNvPr id="16" name="Google Shape;567;p47">
            <a:extLst>
              <a:ext uri="{FF2B5EF4-FFF2-40B4-BE49-F238E27FC236}">
                <a16:creationId xmlns:a16="http://schemas.microsoft.com/office/drawing/2014/main" id="{ED5BC7FD-10A2-4746-B93A-372C9AF93905}"/>
              </a:ext>
            </a:extLst>
          </p:cNvPr>
          <p:cNvSpPr txBox="1">
            <a:spLocks/>
          </p:cNvSpPr>
          <p:nvPr/>
        </p:nvSpPr>
        <p:spPr>
          <a:xfrm>
            <a:off x="6623969" y="2064114"/>
            <a:ext cx="2186469" cy="2144216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spcAft>
                <a:spcPts val="1600"/>
              </a:spcAft>
              <a:buNone/>
            </a:pPr>
            <a:r>
              <a:rPr lang="es-ES" sz="1400" dirty="0">
                <a:solidFill>
                  <a:srgbClr val="0F5985"/>
                </a:solidFill>
                <a:latin typeface="Fira Sans Medium" panose="020B0603050000020004" pitchFamily="34" charset="0"/>
              </a:rPr>
              <a:t>3. </a:t>
            </a:r>
            <a:r>
              <a:rPr lang="es-ES" sz="1400" dirty="0" err="1">
                <a:solidFill>
                  <a:srgbClr val="0F5985"/>
                </a:solidFill>
                <a:latin typeface="Fira Sans Medium" panose="020B0603050000020004" pitchFamily="34" charset="0"/>
              </a:rPr>
              <a:t>Right</a:t>
            </a:r>
            <a:r>
              <a:rPr lang="es-ES" sz="1400" dirty="0">
                <a:solidFill>
                  <a:srgbClr val="0F5985"/>
                </a:solidFill>
                <a:latin typeface="Fira Sans Medium" panose="020B0603050000020004" pitchFamily="34" charset="0"/>
              </a:rPr>
              <a:t> </a:t>
            </a:r>
            <a:r>
              <a:rPr lang="es-ES" sz="1400" dirty="0" err="1">
                <a:solidFill>
                  <a:srgbClr val="0F5985"/>
                </a:solidFill>
                <a:latin typeface="Fira Sans Medium" panose="020B0603050000020004" pitchFamily="34" charset="0"/>
              </a:rPr>
              <a:t>click</a:t>
            </a:r>
            <a:r>
              <a:rPr lang="es-ES" sz="1400" dirty="0">
                <a:solidFill>
                  <a:srgbClr val="0F5985"/>
                </a:solidFill>
                <a:latin typeface="Fira Sans Medium" panose="020B0603050000020004" pitchFamily="34" charset="0"/>
              </a:rPr>
              <a:t> and </a:t>
            </a:r>
            <a:r>
              <a:rPr lang="es-ES" sz="1400" dirty="0" err="1">
                <a:solidFill>
                  <a:srgbClr val="0F5985"/>
                </a:solidFill>
                <a:latin typeface="Fira Sans Medium" panose="020B0603050000020004" pitchFamily="34" charset="0"/>
              </a:rPr>
              <a:t>select</a:t>
            </a:r>
            <a:r>
              <a:rPr lang="es-ES" sz="1400" dirty="0">
                <a:solidFill>
                  <a:srgbClr val="0F5985"/>
                </a:solidFill>
                <a:latin typeface="Fira Sans Medium" panose="020B0603050000020004" pitchFamily="34" charset="0"/>
              </a:rPr>
              <a:t> </a:t>
            </a:r>
            <a:br>
              <a:rPr lang="es-ES" sz="1400" dirty="0">
                <a:solidFill>
                  <a:srgbClr val="0F5985"/>
                </a:solidFill>
                <a:latin typeface="Fira Sans Medium" panose="020B0603050000020004" pitchFamily="34" charset="0"/>
              </a:rPr>
            </a:br>
            <a:r>
              <a:rPr lang="es-ES" sz="1400" dirty="0">
                <a:solidFill>
                  <a:srgbClr val="0F5985"/>
                </a:solidFill>
                <a:latin typeface="Fira Sans Medium" panose="020B0603050000020004" pitchFamily="34" charset="0"/>
              </a:rPr>
              <a:t>    </a:t>
            </a:r>
            <a:r>
              <a:rPr lang="es-ES" sz="1400" dirty="0" err="1">
                <a:solidFill>
                  <a:srgbClr val="0F5985"/>
                </a:solidFill>
                <a:latin typeface="Fira Sans Medium" panose="020B0603050000020004" pitchFamily="34" charset="0"/>
              </a:rPr>
              <a:t>Group</a:t>
            </a:r>
            <a:endParaRPr lang="es-ES" sz="1400" dirty="0">
              <a:solidFill>
                <a:srgbClr val="0F5985"/>
              </a:solidFill>
              <a:latin typeface="Fira Sans Medium" panose="020B0603050000020004" pitchFamily="34" charset="0"/>
            </a:endParaRPr>
          </a:p>
          <a:p>
            <a:pPr marL="342900" indent="-342900">
              <a:spcBef>
                <a:spcPts val="0"/>
              </a:spcBef>
              <a:spcAft>
                <a:spcPts val="1600"/>
              </a:spcAft>
              <a:buAutoNum type="arabicPeriod"/>
            </a:pPr>
            <a:endParaRPr lang="en-US" sz="1400" dirty="0">
              <a:solidFill>
                <a:srgbClr val="0F5985"/>
              </a:solidFill>
              <a:latin typeface="Fira Sans Light" panose="020B0403050000020004" pitchFamily="34" charset="0"/>
            </a:endParaRPr>
          </a:p>
          <a:p>
            <a:pPr marL="0" indent="0">
              <a:spcBef>
                <a:spcPts val="0"/>
              </a:spcBef>
              <a:spcAft>
                <a:spcPts val="1600"/>
              </a:spcAft>
              <a:buNone/>
            </a:pPr>
            <a:endParaRPr lang="en-US" sz="1400" dirty="0">
              <a:solidFill>
                <a:srgbClr val="0F5985"/>
              </a:solidFill>
              <a:latin typeface="Fira Sans Light" panose="020B0403050000020004" pitchFamily="34" charset="0"/>
            </a:endParaRPr>
          </a:p>
        </p:txBody>
      </p:sp>
      <p:sp>
        <p:nvSpPr>
          <p:cNvPr id="18" name="Google Shape;567;p47">
            <a:extLst>
              <a:ext uri="{FF2B5EF4-FFF2-40B4-BE49-F238E27FC236}">
                <a16:creationId xmlns:a16="http://schemas.microsoft.com/office/drawing/2014/main" id="{7C9F8EA6-19A0-2043-8906-A59EA0A47425}"/>
              </a:ext>
            </a:extLst>
          </p:cNvPr>
          <p:cNvSpPr txBox="1">
            <a:spLocks/>
          </p:cNvSpPr>
          <p:nvPr/>
        </p:nvSpPr>
        <p:spPr>
          <a:xfrm>
            <a:off x="6623969" y="4360899"/>
            <a:ext cx="2186469" cy="2222441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spcAft>
                <a:spcPts val="1600"/>
              </a:spcAft>
              <a:buNone/>
            </a:pPr>
            <a:r>
              <a:rPr lang="es-ES" sz="1400" dirty="0">
                <a:solidFill>
                  <a:srgbClr val="0F5985"/>
                </a:solidFill>
                <a:latin typeface="Fira Sans Medium" panose="020B0603050000020004" pitchFamily="34" charset="0"/>
              </a:rPr>
              <a:t>4. </a:t>
            </a:r>
            <a:r>
              <a:rPr lang="es-ES" sz="1400" dirty="0" err="1">
                <a:solidFill>
                  <a:srgbClr val="0F5985"/>
                </a:solidFill>
                <a:latin typeface="Fira Sans Medium" panose="020B0603050000020004" pitchFamily="34" charset="0"/>
              </a:rPr>
              <a:t>Right</a:t>
            </a:r>
            <a:r>
              <a:rPr lang="es-ES" sz="1400" dirty="0">
                <a:solidFill>
                  <a:srgbClr val="0F5985"/>
                </a:solidFill>
                <a:latin typeface="Fira Sans Medium" panose="020B0603050000020004" pitchFamily="34" charset="0"/>
              </a:rPr>
              <a:t> </a:t>
            </a:r>
            <a:r>
              <a:rPr lang="es-ES" sz="1400" dirty="0" err="1">
                <a:solidFill>
                  <a:srgbClr val="0F5985"/>
                </a:solidFill>
                <a:latin typeface="Fira Sans Medium" panose="020B0603050000020004" pitchFamily="34" charset="0"/>
              </a:rPr>
              <a:t>click</a:t>
            </a:r>
            <a:r>
              <a:rPr lang="es-ES" sz="1400" dirty="0">
                <a:solidFill>
                  <a:srgbClr val="0F5985"/>
                </a:solidFill>
                <a:latin typeface="Fira Sans Medium" panose="020B0603050000020004" pitchFamily="34" charset="0"/>
              </a:rPr>
              <a:t> and </a:t>
            </a:r>
            <a:r>
              <a:rPr lang="es-ES" sz="1400" dirty="0" err="1">
                <a:solidFill>
                  <a:srgbClr val="0F5985"/>
                </a:solidFill>
                <a:latin typeface="Fira Sans Medium" panose="020B0603050000020004" pitchFamily="34" charset="0"/>
              </a:rPr>
              <a:t>select</a:t>
            </a:r>
            <a:r>
              <a:rPr lang="es-ES" sz="1400" dirty="0">
                <a:solidFill>
                  <a:srgbClr val="0F5985"/>
                </a:solidFill>
                <a:latin typeface="Fira Sans Medium" panose="020B0603050000020004" pitchFamily="34" charset="0"/>
              </a:rPr>
              <a:t> </a:t>
            </a:r>
            <a:br>
              <a:rPr lang="es-ES" sz="1400" dirty="0">
                <a:solidFill>
                  <a:srgbClr val="0F5985"/>
                </a:solidFill>
                <a:latin typeface="Fira Sans Medium" panose="020B0603050000020004" pitchFamily="34" charset="0"/>
              </a:rPr>
            </a:br>
            <a:r>
              <a:rPr lang="es-ES" sz="1400" dirty="0">
                <a:solidFill>
                  <a:srgbClr val="0F5985"/>
                </a:solidFill>
                <a:latin typeface="Fira Sans Medium" panose="020B0603050000020004" pitchFamily="34" charset="0"/>
              </a:rPr>
              <a:t>    </a:t>
            </a:r>
            <a:r>
              <a:rPr lang="es-ES" sz="1400" dirty="0" err="1">
                <a:solidFill>
                  <a:srgbClr val="0F5985"/>
                </a:solidFill>
                <a:latin typeface="Fira Sans Medium" panose="020B0603050000020004" pitchFamily="34" charset="0"/>
              </a:rPr>
              <a:t>Save</a:t>
            </a:r>
            <a:r>
              <a:rPr lang="es-ES" sz="1400" dirty="0">
                <a:solidFill>
                  <a:srgbClr val="0F5985"/>
                </a:solidFill>
                <a:latin typeface="Fira Sans Medium" panose="020B0603050000020004" pitchFamily="34" charset="0"/>
              </a:rPr>
              <a:t> as </a:t>
            </a:r>
            <a:r>
              <a:rPr lang="es-ES" sz="1400" dirty="0" err="1">
                <a:solidFill>
                  <a:srgbClr val="0F5985"/>
                </a:solidFill>
                <a:latin typeface="Fira Sans Medium" panose="020B0603050000020004" pitchFamily="34" charset="0"/>
              </a:rPr>
              <a:t>image</a:t>
            </a:r>
            <a:r>
              <a:rPr lang="es-ES" sz="1400" dirty="0">
                <a:solidFill>
                  <a:srgbClr val="0F5985"/>
                </a:solidFill>
                <a:latin typeface="Fira Sans Medium" panose="020B0603050000020004" pitchFamily="34" charset="0"/>
              </a:rPr>
              <a:t>....</a:t>
            </a:r>
            <a:endParaRPr lang="en-US" sz="1400" dirty="0">
              <a:solidFill>
                <a:srgbClr val="0F5985"/>
              </a:solidFill>
              <a:latin typeface="Fira Sans Light" panose="020B0403050000020004" pitchFamily="34" charset="0"/>
            </a:endParaRPr>
          </a:p>
          <a:p>
            <a:pPr marL="0" indent="0">
              <a:spcBef>
                <a:spcPts val="0"/>
              </a:spcBef>
              <a:spcAft>
                <a:spcPts val="1600"/>
              </a:spcAft>
              <a:buNone/>
            </a:pPr>
            <a:endParaRPr lang="en-US" sz="1400" dirty="0">
              <a:solidFill>
                <a:srgbClr val="0F5985"/>
              </a:solidFill>
              <a:latin typeface="Fira Sans Light" panose="020B0403050000020004" pitchFamily="34" charset="0"/>
            </a:endParaRPr>
          </a:p>
        </p:txBody>
      </p:sp>
      <p:pic>
        <p:nvPicPr>
          <p:cNvPr id="21" name="Imagen 20">
            <a:extLst>
              <a:ext uri="{FF2B5EF4-FFF2-40B4-BE49-F238E27FC236}">
                <a16:creationId xmlns:a16="http://schemas.microsoft.com/office/drawing/2014/main" id="{155EEC06-89ED-AF4C-965A-0E119F367B0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74" r="673"/>
          <a:stretch/>
        </p:blipFill>
        <p:spPr>
          <a:xfrm>
            <a:off x="8810438" y="2064113"/>
            <a:ext cx="2809991" cy="2144216"/>
          </a:xfrm>
          <a:prstGeom prst="rect">
            <a:avLst/>
          </a:prstGeom>
        </p:spPr>
      </p:pic>
      <p:pic>
        <p:nvPicPr>
          <p:cNvPr id="23" name="Imagen 22">
            <a:extLst>
              <a:ext uri="{FF2B5EF4-FFF2-40B4-BE49-F238E27FC236}">
                <a16:creationId xmlns:a16="http://schemas.microsoft.com/office/drawing/2014/main" id="{1EB35549-A22C-D44B-9A35-7C8493BF5102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19" r="3219"/>
          <a:stretch/>
        </p:blipFill>
        <p:spPr>
          <a:xfrm>
            <a:off x="8800843" y="4437469"/>
            <a:ext cx="2832286" cy="2168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89059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567;p47"/>
          <p:cNvSpPr txBox="1">
            <a:spLocks/>
          </p:cNvSpPr>
          <p:nvPr/>
        </p:nvSpPr>
        <p:spPr>
          <a:xfrm>
            <a:off x="4901156" y="2064114"/>
            <a:ext cx="2186469" cy="2144216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spcAft>
                <a:spcPts val="1600"/>
              </a:spcAft>
              <a:buNone/>
            </a:pPr>
            <a:r>
              <a:rPr lang="es-ES" sz="1400" dirty="0">
                <a:solidFill>
                  <a:srgbClr val="0F5985"/>
                </a:solidFill>
                <a:latin typeface="Fira Sans Medium" panose="020B0603050000020004" pitchFamily="34" charset="0"/>
              </a:rPr>
              <a:t>5. </a:t>
            </a:r>
            <a:r>
              <a:rPr lang="es-ES" sz="1400" dirty="0" err="1">
                <a:solidFill>
                  <a:srgbClr val="0F5985"/>
                </a:solidFill>
                <a:latin typeface="Fira Sans Medium" panose="020B0603050000020004" pitchFamily="34" charset="0"/>
              </a:rPr>
              <a:t>Save</a:t>
            </a:r>
            <a:r>
              <a:rPr lang="es-ES" sz="1400" dirty="0">
                <a:solidFill>
                  <a:srgbClr val="0F5985"/>
                </a:solidFill>
                <a:latin typeface="Fira Sans Medium" panose="020B0603050000020004" pitchFamily="34" charset="0"/>
              </a:rPr>
              <a:t> </a:t>
            </a:r>
            <a:r>
              <a:rPr lang="es-ES" sz="1400" dirty="0" err="1">
                <a:solidFill>
                  <a:srgbClr val="0F5985"/>
                </a:solidFill>
                <a:latin typeface="Fira Sans Medium" panose="020B0603050000020004" pitchFamily="34" charset="0"/>
              </a:rPr>
              <a:t>the</a:t>
            </a:r>
            <a:r>
              <a:rPr lang="es-ES" sz="1400" dirty="0">
                <a:solidFill>
                  <a:srgbClr val="0F5985"/>
                </a:solidFill>
                <a:latin typeface="Fira Sans Medium" panose="020B0603050000020004" pitchFamily="34" charset="0"/>
              </a:rPr>
              <a:t> </a:t>
            </a:r>
            <a:r>
              <a:rPr lang="es-ES" sz="1400" dirty="0" err="1">
                <a:solidFill>
                  <a:srgbClr val="0F5985"/>
                </a:solidFill>
                <a:latin typeface="Fira Sans Medium" panose="020B0603050000020004" pitchFamily="34" charset="0"/>
              </a:rPr>
              <a:t>image</a:t>
            </a:r>
            <a:r>
              <a:rPr lang="es-ES" sz="1400" dirty="0">
                <a:solidFill>
                  <a:srgbClr val="0F5985"/>
                </a:solidFill>
                <a:latin typeface="Fira Sans Medium" panose="020B0603050000020004" pitchFamily="34" charset="0"/>
              </a:rPr>
              <a:t> in PNG </a:t>
            </a:r>
            <a:br>
              <a:rPr lang="es-ES" sz="1400" dirty="0">
                <a:solidFill>
                  <a:srgbClr val="0F5985"/>
                </a:solidFill>
                <a:latin typeface="Fira Sans Medium" panose="020B0603050000020004" pitchFamily="34" charset="0"/>
              </a:rPr>
            </a:br>
            <a:r>
              <a:rPr lang="es-ES" sz="1400" dirty="0">
                <a:solidFill>
                  <a:srgbClr val="0F5985"/>
                </a:solidFill>
                <a:latin typeface="Fira Sans Medium" panose="020B0603050000020004" pitchFamily="34" charset="0"/>
              </a:rPr>
              <a:t>    </a:t>
            </a:r>
            <a:r>
              <a:rPr lang="es-ES" sz="1400" dirty="0" err="1">
                <a:solidFill>
                  <a:srgbClr val="0F5985"/>
                </a:solidFill>
                <a:latin typeface="Fira Sans Medium" panose="020B0603050000020004" pitchFamily="34" charset="0"/>
              </a:rPr>
              <a:t>format</a:t>
            </a:r>
            <a:endParaRPr lang="en-US" sz="1400" dirty="0">
              <a:solidFill>
                <a:srgbClr val="0F5985"/>
              </a:solidFill>
              <a:latin typeface="Fira Sans Light" panose="020B0403050000020004" pitchFamily="34" charset="0"/>
            </a:endParaRPr>
          </a:p>
          <a:p>
            <a:pPr marL="0" indent="0">
              <a:spcBef>
                <a:spcPts val="0"/>
              </a:spcBef>
              <a:spcAft>
                <a:spcPts val="1600"/>
              </a:spcAft>
              <a:buNone/>
            </a:pPr>
            <a:endParaRPr lang="en-US" sz="1400" dirty="0">
              <a:solidFill>
                <a:srgbClr val="0F5985"/>
              </a:solidFill>
              <a:latin typeface="Fira Sans Light" panose="020B0403050000020004" pitchFamily="34" charset="0"/>
            </a:endParaRPr>
          </a:p>
        </p:txBody>
      </p:sp>
      <p:sp>
        <p:nvSpPr>
          <p:cNvPr id="10" name="CuadroTexto 9"/>
          <p:cNvSpPr txBox="1"/>
          <p:nvPr/>
        </p:nvSpPr>
        <p:spPr>
          <a:xfrm>
            <a:off x="6190862" y="320810"/>
            <a:ext cx="46258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000" dirty="0" err="1">
                <a:solidFill>
                  <a:srgbClr val="0F5985"/>
                </a:solidFill>
                <a:latin typeface="Fira Sans Light" panose="020B0403050000020004" pitchFamily="34" charset="0"/>
              </a:rPr>
              <a:t>Firma</a:t>
            </a:r>
            <a:r>
              <a:rPr lang="en-US" sz="1000" dirty="0">
                <a:solidFill>
                  <a:srgbClr val="0F5985"/>
                </a:solidFill>
                <a:latin typeface="Fira Sans Light" panose="020B0403050000020004" pitchFamily="34" charset="0"/>
              </a:rPr>
              <a:t> </a:t>
            </a:r>
            <a:r>
              <a:rPr lang="en-US" sz="1000" dirty="0" err="1">
                <a:solidFill>
                  <a:srgbClr val="0F5985"/>
                </a:solidFill>
                <a:latin typeface="Fira Sans Light" panose="020B0403050000020004" pitchFamily="34" charset="0"/>
              </a:rPr>
              <a:t>electrónica</a:t>
            </a:r>
            <a:endParaRPr lang="en-US" sz="1000" dirty="0">
              <a:solidFill>
                <a:srgbClr val="0F5985"/>
              </a:solidFill>
              <a:latin typeface="Fira Sans Light" panose="020B0403050000020004" pitchFamily="34" charset="0"/>
            </a:endParaRPr>
          </a:p>
          <a:p>
            <a:pPr algn="r"/>
            <a:endParaRPr lang="en-US" sz="1000" dirty="0">
              <a:solidFill>
                <a:srgbClr val="0F5985"/>
              </a:solidFill>
              <a:latin typeface="Fira Sans Light" panose="020B0403050000020004" pitchFamily="34" charset="0"/>
            </a:endParaRP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52996717-3E8C-AC47-8C3E-4898C34A99E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7625" y="2064113"/>
            <a:ext cx="2832286" cy="2144216"/>
          </a:xfrm>
          <a:prstGeom prst="rect">
            <a:avLst/>
          </a:prstGeom>
        </p:spPr>
      </p:pic>
      <p:sp>
        <p:nvSpPr>
          <p:cNvPr id="7" name="Google Shape;567;p47">
            <a:extLst>
              <a:ext uri="{FF2B5EF4-FFF2-40B4-BE49-F238E27FC236}">
                <a16:creationId xmlns:a16="http://schemas.microsoft.com/office/drawing/2014/main" id="{60EC1DB7-1379-E543-9E90-8667A613004C}"/>
              </a:ext>
            </a:extLst>
          </p:cNvPr>
          <p:cNvSpPr txBox="1">
            <a:spLocks/>
          </p:cNvSpPr>
          <p:nvPr/>
        </p:nvSpPr>
        <p:spPr>
          <a:xfrm>
            <a:off x="4901156" y="4360899"/>
            <a:ext cx="2186469" cy="2222441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spcAft>
                <a:spcPts val="1600"/>
              </a:spcAft>
              <a:buNone/>
            </a:pPr>
            <a:r>
              <a:rPr lang="es-ES" sz="1400" dirty="0">
                <a:solidFill>
                  <a:srgbClr val="0F5985"/>
                </a:solidFill>
                <a:latin typeface="Fira Sans Medium" panose="020B0603050000020004" pitchFamily="34" charset="0"/>
              </a:rPr>
              <a:t>6. </a:t>
            </a:r>
            <a:r>
              <a:rPr lang="es-ES" sz="1400" dirty="0" err="1">
                <a:solidFill>
                  <a:srgbClr val="0F5985"/>
                </a:solidFill>
                <a:latin typeface="Fira Sans Medium" panose="020B0603050000020004" pitchFamily="34" charset="0"/>
              </a:rPr>
              <a:t>Add</a:t>
            </a:r>
            <a:r>
              <a:rPr lang="es-ES" sz="1400" dirty="0">
                <a:solidFill>
                  <a:srgbClr val="0F5985"/>
                </a:solidFill>
                <a:latin typeface="Fira Sans Medium" panose="020B0603050000020004" pitchFamily="34" charset="0"/>
              </a:rPr>
              <a:t> </a:t>
            </a:r>
            <a:r>
              <a:rPr lang="es-ES" sz="1400" dirty="0" err="1">
                <a:solidFill>
                  <a:srgbClr val="0F5985"/>
                </a:solidFill>
                <a:latin typeface="Fira Sans Medium" panose="020B0603050000020004" pitchFamily="34" charset="0"/>
              </a:rPr>
              <a:t>the</a:t>
            </a:r>
            <a:r>
              <a:rPr lang="es-ES" sz="1400" dirty="0">
                <a:solidFill>
                  <a:srgbClr val="0F5985"/>
                </a:solidFill>
                <a:latin typeface="Fira Sans Medium" panose="020B0603050000020004" pitchFamily="34" charset="0"/>
              </a:rPr>
              <a:t> </a:t>
            </a:r>
            <a:r>
              <a:rPr lang="es-ES" sz="1400" dirty="0" err="1">
                <a:solidFill>
                  <a:srgbClr val="0F5985"/>
                </a:solidFill>
                <a:latin typeface="Fira Sans Medium" panose="020B0603050000020004" pitchFamily="34" charset="0"/>
              </a:rPr>
              <a:t>image</a:t>
            </a:r>
            <a:r>
              <a:rPr lang="es-ES" sz="1400" dirty="0">
                <a:solidFill>
                  <a:srgbClr val="0F5985"/>
                </a:solidFill>
                <a:latin typeface="Fira Sans Medium" panose="020B0603050000020004" pitchFamily="34" charset="0"/>
              </a:rPr>
              <a:t> to </a:t>
            </a:r>
            <a:r>
              <a:rPr lang="es-ES" sz="1400" dirty="0" err="1">
                <a:solidFill>
                  <a:srgbClr val="0F5985"/>
                </a:solidFill>
                <a:latin typeface="Fira Sans Medium" panose="020B0603050000020004" pitchFamily="34" charset="0"/>
              </a:rPr>
              <a:t>your</a:t>
            </a:r>
            <a:r>
              <a:rPr lang="es-ES" sz="1400" dirty="0">
                <a:solidFill>
                  <a:srgbClr val="0F5985"/>
                </a:solidFill>
                <a:latin typeface="Fira Sans Medium" panose="020B0603050000020004" pitchFamily="34" charset="0"/>
              </a:rPr>
              <a:t> </a:t>
            </a:r>
            <a:br>
              <a:rPr lang="es-ES" sz="1400" dirty="0">
                <a:solidFill>
                  <a:srgbClr val="0F5985"/>
                </a:solidFill>
                <a:latin typeface="Fira Sans Medium" panose="020B0603050000020004" pitchFamily="34" charset="0"/>
              </a:rPr>
            </a:br>
            <a:r>
              <a:rPr lang="es-ES" sz="1400" dirty="0">
                <a:solidFill>
                  <a:srgbClr val="0F5985"/>
                </a:solidFill>
                <a:latin typeface="Fira Sans Medium" panose="020B0603050000020004" pitchFamily="34" charset="0"/>
              </a:rPr>
              <a:t>    email </a:t>
            </a:r>
            <a:r>
              <a:rPr lang="es-ES" sz="1400" dirty="0" err="1">
                <a:solidFill>
                  <a:srgbClr val="0F5985"/>
                </a:solidFill>
                <a:latin typeface="Fira Sans Medium" panose="020B0603050000020004" pitchFamily="34" charset="0"/>
              </a:rPr>
              <a:t>signature</a:t>
            </a:r>
            <a:r>
              <a:rPr lang="es-ES" sz="1400" dirty="0">
                <a:solidFill>
                  <a:srgbClr val="0F5985"/>
                </a:solidFill>
                <a:latin typeface="Fira Sans Medium" panose="020B0603050000020004" pitchFamily="34" charset="0"/>
              </a:rPr>
              <a:t> </a:t>
            </a:r>
            <a:br>
              <a:rPr lang="es-ES" sz="1400" dirty="0">
                <a:solidFill>
                  <a:srgbClr val="0F5985"/>
                </a:solidFill>
                <a:latin typeface="Fira Sans Medium" panose="020B0603050000020004" pitchFamily="34" charset="0"/>
              </a:rPr>
            </a:br>
            <a:r>
              <a:rPr lang="es-ES" sz="1400" dirty="0">
                <a:solidFill>
                  <a:srgbClr val="0F5985"/>
                </a:solidFill>
                <a:latin typeface="Fira Sans Medium" panose="020B0603050000020004" pitchFamily="34" charset="0"/>
              </a:rPr>
              <a:t>    </a:t>
            </a:r>
            <a:r>
              <a:rPr lang="es-ES" sz="1400" dirty="0" err="1">
                <a:solidFill>
                  <a:srgbClr val="0F5985"/>
                </a:solidFill>
                <a:latin typeface="Fira Sans Medium" panose="020B0603050000020004" pitchFamily="34" charset="0"/>
              </a:rPr>
              <a:t>settings</a:t>
            </a:r>
            <a:r>
              <a:rPr lang="es-ES" sz="1400" dirty="0">
                <a:solidFill>
                  <a:srgbClr val="0F5985"/>
                </a:solidFill>
                <a:latin typeface="Fira Sans Medium" panose="020B0603050000020004" pitchFamily="34" charset="0"/>
              </a:rPr>
              <a:t>.</a:t>
            </a:r>
          </a:p>
          <a:p>
            <a:pPr marL="342900" indent="-342900">
              <a:spcBef>
                <a:spcPts val="0"/>
              </a:spcBef>
              <a:spcAft>
                <a:spcPts val="1600"/>
              </a:spcAft>
              <a:buAutoNum type="arabicPeriod"/>
            </a:pPr>
            <a:endParaRPr lang="en-US" sz="1400" dirty="0">
              <a:solidFill>
                <a:srgbClr val="0F5985"/>
              </a:solidFill>
              <a:latin typeface="Fira Sans Light" panose="020B0403050000020004" pitchFamily="34" charset="0"/>
            </a:endParaRPr>
          </a:p>
          <a:p>
            <a:pPr marL="0" indent="0">
              <a:spcBef>
                <a:spcPts val="0"/>
              </a:spcBef>
              <a:spcAft>
                <a:spcPts val="1600"/>
              </a:spcAft>
              <a:buNone/>
            </a:pPr>
            <a:endParaRPr lang="en-US" sz="1400" dirty="0">
              <a:solidFill>
                <a:srgbClr val="0F5985"/>
              </a:solidFill>
              <a:latin typeface="Fira Sans Light" panose="020B0403050000020004" pitchFamily="34" charset="0"/>
            </a:endParaRPr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D969E360-F756-CC4D-A4CA-0673D425868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33" r="916"/>
          <a:stretch/>
        </p:blipFill>
        <p:spPr>
          <a:xfrm>
            <a:off x="7087625" y="4437470"/>
            <a:ext cx="2832286" cy="2145870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1FA7A374-78F1-284C-B291-E23B75FF2E5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7626" y="2420530"/>
            <a:ext cx="2832286" cy="1597050"/>
          </a:xfrm>
          <a:prstGeom prst="rect">
            <a:avLst/>
          </a:prstGeom>
        </p:spPr>
      </p:pic>
      <p:pic>
        <p:nvPicPr>
          <p:cNvPr id="15" name="Imagen 14">
            <a:extLst>
              <a:ext uri="{FF2B5EF4-FFF2-40B4-BE49-F238E27FC236}">
                <a16:creationId xmlns:a16="http://schemas.microsoft.com/office/drawing/2014/main" id="{FDC89E91-231E-024D-A510-FC0F5F50943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7624" y="4723147"/>
            <a:ext cx="2814445" cy="1597050"/>
          </a:xfrm>
          <a:prstGeom prst="rect">
            <a:avLst/>
          </a:prstGeom>
        </p:spPr>
      </p:pic>
      <p:sp>
        <p:nvSpPr>
          <p:cNvPr id="17" name="CuadroTexto 16">
            <a:extLst>
              <a:ext uri="{FF2B5EF4-FFF2-40B4-BE49-F238E27FC236}">
                <a16:creationId xmlns:a16="http://schemas.microsoft.com/office/drawing/2014/main" id="{6D9C7112-3512-C146-AD03-0BEAD6D79778}"/>
              </a:ext>
            </a:extLst>
          </p:cNvPr>
          <p:cNvSpPr txBox="1"/>
          <p:nvPr/>
        </p:nvSpPr>
        <p:spPr>
          <a:xfrm>
            <a:off x="418453" y="746060"/>
            <a:ext cx="6258571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0F5985"/>
                </a:solidFill>
                <a:latin typeface="Bitter Black" pitchFamily="2" charset="0"/>
              </a:rPr>
              <a:t>Follow these instructions </a:t>
            </a:r>
          </a:p>
          <a:p>
            <a:r>
              <a:rPr lang="es-ES" sz="3000" dirty="0">
                <a:solidFill>
                  <a:srgbClr val="0F5985"/>
                </a:solidFill>
                <a:latin typeface="Fira Sans" panose="020B0503050000020004" pitchFamily="34" charset="0"/>
              </a:rPr>
              <a:t>to configure </a:t>
            </a:r>
            <a:r>
              <a:rPr lang="es-ES" sz="3000" dirty="0" err="1">
                <a:solidFill>
                  <a:srgbClr val="0F5985"/>
                </a:solidFill>
                <a:latin typeface="Fira Sans" panose="020B0503050000020004" pitchFamily="34" charset="0"/>
              </a:rPr>
              <a:t>your</a:t>
            </a:r>
            <a:r>
              <a:rPr lang="es-ES" sz="3000" dirty="0">
                <a:solidFill>
                  <a:srgbClr val="0F5985"/>
                </a:solidFill>
                <a:latin typeface="Fira Sans" panose="020B0503050000020004" pitchFamily="34" charset="0"/>
              </a:rPr>
              <a:t> </a:t>
            </a:r>
            <a:r>
              <a:rPr lang="es-ES" sz="3000" dirty="0" err="1">
                <a:solidFill>
                  <a:srgbClr val="0F5985"/>
                </a:solidFill>
                <a:latin typeface="Fira Sans" panose="020B0503050000020004" pitchFamily="34" charset="0"/>
              </a:rPr>
              <a:t>signature</a:t>
            </a:r>
            <a:endParaRPr lang="en-US" sz="3000" dirty="0">
              <a:solidFill>
                <a:srgbClr val="0F5985"/>
              </a:solidFill>
              <a:latin typeface="Fira Sans" panose="020B05030500000200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63628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>
            <a:extLst>
              <a:ext uri="{FF2B5EF4-FFF2-40B4-BE49-F238E27FC236}">
                <a16:creationId xmlns:a16="http://schemas.microsoft.com/office/drawing/2014/main" id="{7BFFBBEF-3103-6E49-B39E-4431BA6BB7A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6770" y="2233749"/>
            <a:ext cx="5038460" cy="2060566"/>
          </a:xfrm>
          <a:prstGeom prst="rect">
            <a:avLst/>
          </a:prstGeom>
        </p:spPr>
      </p:pic>
      <p:sp>
        <p:nvSpPr>
          <p:cNvPr id="4" name="TextBox 5">
            <a:extLst>
              <a:ext uri="{FF2B5EF4-FFF2-40B4-BE49-F238E27FC236}">
                <a16:creationId xmlns:a16="http://schemas.microsoft.com/office/drawing/2014/main" id="{E5E5326D-AB0F-5A45-866B-D891E1824046}"/>
              </a:ext>
            </a:extLst>
          </p:cNvPr>
          <p:cNvSpPr txBox="1"/>
          <p:nvPr/>
        </p:nvSpPr>
        <p:spPr>
          <a:xfrm>
            <a:off x="3838491" y="2687892"/>
            <a:ext cx="2058577" cy="379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867" b="1" dirty="0">
                <a:solidFill>
                  <a:schemeClr val="bg1"/>
                </a:solidFill>
                <a:latin typeface="Bitter" pitchFamily="2" charset="77"/>
              </a:rPr>
              <a:t>Gilberto Barrera</a:t>
            </a:r>
            <a:endParaRPr lang="en-MX" sz="1867" b="1" dirty="0">
              <a:solidFill>
                <a:schemeClr val="bg1"/>
              </a:solidFill>
              <a:latin typeface="Bitter" pitchFamily="2" charset="77"/>
            </a:endParaRPr>
          </a:p>
        </p:txBody>
      </p:sp>
      <p:sp>
        <p:nvSpPr>
          <p:cNvPr id="5" name="TextBox 6">
            <a:extLst>
              <a:ext uri="{FF2B5EF4-FFF2-40B4-BE49-F238E27FC236}">
                <a16:creationId xmlns:a16="http://schemas.microsoft.com/office/drawing/2014/main" id="{24FA91AC-8EEE-2746-9606-6460AD925EC1}"/>
              </a:ext>
            </a:extLst>
          </p:cNvPr>
          <p:cNvSpPr txBox="1"/>
          <p:nvPr/>
        </p:nvSpPr>
        <p:spPr>
          <a:xfrm>
            <a:off x="3855899" y="2954477"/>
            <a:ext cx="208940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MX" sz="1050" dirty="0">
                <a:solidFill>
                  <a:srgbClr val="005883"/>
                </a:solidFill>
                <a:latin typeface="Fira Sans Light" panose="020B0403050000020004" pitchFamily="34" charset="0"/>
              </a:rPr>
              <a:t>RECURSOS HUMANOS</a:t>
            </a:r>
          </a:p>
        </p:txBody>
      </p:sp>
      <p:sp>
        <p:nvSpPr>
          <p:cNvPr id="6" name="TextBox 7">
            <a:extLst>
              <a:ext uri="{FF2B5EF4-FFF2-40B4-BE49-F238E27FC236}">
                <a16:creationId xmlns:a16="http://schemas.microsoft.com/office/drawing/2014/main" id="{6037AD35-1322-A14D-B6DC-531E9FFA6158}"/>
              </a:ext>
            </a:extLst>
          </p:cNvPr>
          <p:cNvSpPr txBox="1"/>
          <p:nvPr/>
        </p:nvSpPr>
        <p:spPr>
          <a:xfrm>
            <a:off x="3855899" y="3242350"/>
            <a:ext cx="20894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050" dirty="0" err="1">
                <a:solidFill>
                  <a:srgbClr val="005883"/>
                </a:solidFill>
                <a:latin typeface="Fira Sans Light" panose="020B0403050000020004" pitchFamily="34" charset="0"/>
              </a:rPr>
              <a:t>correo@alsea.com.mx</a:t>
            </a:r>
            <a:endParaRPr lang="en-MX" sz="1050" dirty="0">
              <a:solidFill>
                <a:srgbClr val="005883"/>
              </a:solidFill>
              <a:latin typeface="Fira Sans Light" panose="020B0403050000020004" pitchFamily="34" charset="0"/>
            </a:endParaRPr>
          </a:p>
          <a:p>
            <a:r>
              <a:rPr lang="en-MX" sz="1050" dirty="0">
                <a:solidFill>
                  <a:srgbClr val="005883"/>
                </a:solidFill>
                <a:latin typeface="Fira Sans Light" panose="020B0403050000020004" pitchFamily="34" charset="0"/>
              </a:rPr>
              <a:t>55 4533 5570</a:t>
            </a:r>
          </a:p>
          <a:p>
            <a:r>
              <a:rPr lang="en-MX" sz="1050" dirty="0">
                <a:solidFill>
                  <a:srgbClr val="005883"/>
                </a:solidFill>
                <a:latin typeface="Fira Sans Light" panose="020B0403050000020004" pitchFamily="34" charset="0"/>
              </a:rPr>
              <a:t>Alsea</a:t>
            </a:r>
          </a:p>
          <a:p>
            <a:r>
              <a:rPr lang="en-MX" sz="1050" dirty="0">
                <a:solidFill>
                  <a:srgbClr val="005883"/>
                </a:solidFill>
                <a:latin typeface="Fira Sans Light" panose="020B0403050000020004" pitchFamily="34" charset="0"/>
              </a:rPr>
              <a:t>@somosalsea</a:t>
            </a:r>
          </a:p>
        </p:txBody>
      </p:sp>
      <p:pic>
        <p:nvPicPr>
          <p:cNvPr id="7" name="Picture 8">
            <a:extLst>
              <a:ext uri="{FF2B5EF4-FFF2-40B4-BE49-F238E27FC236}">
                <a16:creationId xmlns:a16="http://schemas.microsoft.com/office/drawing/2014/main" id="{0A56E8AC-951C-A244-8FE2-D2BE9A0409B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00352" y="3326009"/>
            <a:ext cx="99646" cy="63411"/>
          </a:xfrm>
          <a:prstGeom prst="rect">
            <a:avLst/>
          </a:prstGeom>
        </p:spPr>
      </p:pic>
      <p:pic>
        <p:nvPicPr>
          <p:cNvPr id="8" name="Picture 9">
            <a:extLst>
              <a:ext uri="{FF2B5EF4-FFF2-40B4-BE49-F238E27FC236}">
                <a16:creationId xmlns:a16="http://schemas.microsoft.com/office/drawing/2014/main" id="{F8B0E782-229E-F24F-BEBB-BC43B609699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91272" y="3477181"/>
            <a:ext cx="100732" cy="82417"/>
          </a:xfrm>
          <a:prstGeom prst="rect">
            <a:avLst/>
          </a:prstGeom>
        </p:spPr>
      </p:pic>
      <p:sp>
        <p:nvSpPr>
          <p:cNvPr id="9" name="TextBox 11">
            <a:extLst>
              <a:ext uri="{FF2B5EF4-FFF2-40B4-BE49-F238E27FC236}">
                <a16:creationId xmlns:a16="http://schemas.microsoft.com/office/drawing/2014/main" id="{850E2591-C764-1A42-A11B-3EFCFF32BCEE}"/>
              </a:ext>
            </a:extLst>
          </p:cNvPr>
          <p:cNvSpPr txBox="1"/>
          <p:nvPr/>
        </p:nvSpPr>
        <p:spPr>
          <a:xfrm>
            <a:off x="6577659" y="2978496"/>
            <a:ext cx="196242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MX" sz="1050" dirty="0">
                <a:solidFill>
                  <a:srgbClr val="005883"/>
                </a:solidFill>
                <a:latin typeface="Fira Sans Light" panose="020B0403050000020004" pitchFamily="34" charset="0"/>
              </a:rPr>
              <a:t>Av. Revolución 1267 Torre Corporativa</a:t>
            </a:r>
          </a:p>
          <a:p>
            <a:r>
              <a:rPr lang="en-MX" sz="1050" dirty="0">
                <a:solidFill>
                  <a:srgbClr val="005883"/>
                </a:solidFill>
                <a:latin typeface="Fira Sans Light" panose="020B0403050000020004" pitchFamily="34" charset="0"/>
              </a:rPr>
              <a:t>Piso 21, Col. Los Alpes Álvaro Obregón C.P. 01040, CDMX</a:t>
            </a:r>
          </a:p>
        </p:txBody>
      </p:sp>
      <p:pic>
        <p:nvPicPr>
          <p:cNvPr id="10" name="Picture 12">
            <a:extLst>
              <a:ext uri="{FF2B5EF4-FFF2-40B4-BE49-F238E27FC236}">
                <a16:creationId xmlns:a16="http://schemas.microsoft.com/office/drawing/2014/main" id="{A4CA06E3-9735-D247-A956-B1BC26DD6A8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91467" y="3764664"/>
            <a:ext cx="889140" cy="148190"/>
          </a:xfrm>
          <a:prstGeom prst="rect">
            <a:avLst/>
          </a:prstGeom>
        </p:spPr>
      </p:pic>
      <p:pic>
        <p:nvPicPr>
          <p:cNvPr id="11" name="Picture 13">
            <a:extLst>
              <a:ext uri="{FF2B5EF4-FFF2-40B4-BE49-F238E27FC236}">
                <a16:creationId xmlns:a16="http://schemas.microsoft.com/office/drawing/2014/main" id="{C2F8D93E-8F81-874A-8FB5-AFDF7B74AA0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803829" y="3641120"/>
            <a:ext cx="88374" cy="88374"/>
          </a:xfrm>
          <a:prstGeom prst="rect">
            <a:avLst/>
          </a:prstGeom>
        </p:spPr>
      </p:pic>
      <p:pic>
        <p:nvPicPr>
          <p:cNvPr id="12" name="Picture 14">
            <a:extLst>
              <a:ext uri="{FF2B5EF4-FFF2-40B4-BE49-F238E27FC236}">
                <a16:creationId xmlns:a16="http://schemas.microsoft.com/office/drawing/2014/main" id="{58D3ADF5-A23E-0C48-BF94-4FCA03838EB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803829" y="3825601"/>
            <a:ext cx="88374" cy="79537"/>
          </a:xfrm>
          <a:prstGeom prst="rect">
            <a:avLst/>
          </a:prstGeom>
        </p:spPr>
      </p:pic>
      <p:pic>
        <p:nvPicPr>
          <p:cNvPr id="16" name="Imagen 15">
            <a:extLst>
              <a:ext uri="{FF2B5EF4-FFF2-40B4-BE49-F238E27FC236}">
                <a16:creationId xmlns:a16="http://schemas.microsoft.com/office/drawing/2014/main" id="{D482E390-3CC9-0F45-AB2E-A39B372912D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1271" y="4023151"/>
            <a:ext cx="4610821" cy="160544"/>
          </a:xfrm>
          <a:prstGeom prst="rect">
            <a:avLst/>
          </a:prstGeom>
        </p:spPr>
      </p:pic>
      <p:grpSp>
        <p:nvGrpSpPr>
          <p:cNvPr id="13" name="Grupo 12">
            <a:extLst>
              <a:ext uri="{FF2B5EF4-FFF2-40B4-BE49-F238E27FC236}">
                <a16:creationId xmlns:a16="http://schemas.microsoft.com/office/drawing/2014/main" id="{F364BD5B-A7BC-7044-BFB4-9209AD66E002}"/>
              </a:ext>
            </a:extLst>
          </p:cNvPr>
          <p:cNvGrpSpPr/>
          <p:nvPr/>
        </p:nvGrpSpPr>
        <p:grpSpPr>
          <a:xfrm>
            <a:off x="3576770" y="2371166"/>
            <a:ext cx="4825322" cy="489028"/>
            <a:chOff x="3576770" y="2371166"/>
            <a:chExt cx="4825322" cy="489028"/>
          </a:xfrm>
        </p:grpSpPr>
        <p:pic>
          <p:nvPicPr>
            <p:cNvPr id="14" name="Picture 4">
              <a:extLst>
                <a:ext uri="{FF2B5EF4-FFF2-40B4-BE49-F238E27FC236}">
                  <a16:creationId xmlns:a16="http://schemas.microsoft.com/office/drawing/2014/main" id="{6719F6A9-C202-BC49-831D-280C38AF148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/>
            <a:srcRect r="41454"/>
            <a:stretch/>
          </p:blipFill>
          <p:spPr>
            <a:xfrm>
              <a:off x="3576770" y="2371167"/>
              <a:ext cx="2368529" cy="489027"/>
            </a:xfrm>
            <a:prstGeom prst="rect">
              <a:avLst/>
            </a:prstGeom>
          </p:spPr>
        </p:pic>
        <p:pic>
          <p:nvPicPr>
            <p:cNvPr id="15" name="Picture 4">
              <a:extLst>
                <a:ext uri="{FF2B5EF4-FFF2-40B4-BE49-F238E27FC236}">
                  <a16:creationId xmlns:a16="http://schemas.microsoft.com/office/drawing/2014/main" id="{8B978EA3-1B69-2640-9558-9B417708044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/>
            <a:srcRect l="76990"/>
            <a:stretch/>
          </p:blipFill>
          <p:spPr>
            <a:xfrm>
              <a:off x="7471202" y="2371166"/>
              <a:ext cx="930890" cy="48902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512499519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1422</TotalTime>
  <Words>136</Words>
  <Application>Microsoft Macintosh PowerPoint</Application>
  <PresentationFormat>Panorámica</PresentationFormat>
  <Paragraphs>22</Paragraphs>
  <Slides>4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8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4</vt:i4>
      </vt:variant>
    </vt:vector>
  </HeadingPairs>
  <TitlesOfParts>
    <vt:vector size="13" baseType="lpstr">
      <vt:lpstr>Fira Sans Medium</vt:lpstr>
      <vt:lpstr>Bitter Black</vt:lpstr>
      <vt:lpstr>Fira Sans Light</vt:lpstr>
      <vt:lpstr>Calibri</vt:lpstr>
      <vt:lpstr>Arial</vt:lpstr>
      <vt:lpstr>Bitter</vt:lpstr>
      <vt:lpstr>Fira Sans</vt:lpstr>
      <vt:lpstr>Calibri Light</vt:lpstr>
      <vt:lpstr>Tema de Office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Dell</dc:creator>
  <cp:lastModifiedBy>Mónica Paredes</cp:lastModifiedBy>
  <cp:revision>155</cp:revision>
  <dcterms:created xsi:type="dcterms:W3CDTF">2023-12-08T15:45:13Z</dcterms:created>
  <dcterms:modified xsi:type="dcterms:W3CDTF">2024-01-20T00:15:20Z</dcterms:modified>
</cp:coreProperties>
</file>